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59" r:id="rId4"/>
    <p:sldId id="262" r:id="rId5"/>
    <p:sldId id="264" r:id="rId6"/>
    <p:sldId id="265" r:id="rId7"/>
    <p:sldId id="266" r:id="rId8"/>
    <p:sldId id="267" r:id="rId9"/>
    <p:sldId id="276" r:id="rId10"/>
    <p:sldId id="268" r:id="rId11"/>
    <p:sldId id="269" r:id="rId12"/>
    <p:sldId id="272" r:id="rId13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672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729C3-2754-41FB-9726-E890B909C483}" type="datetimeFigureOut">
              <a:rPr lang="ru-RU" smtClean="0"/>
              <a:t>16.09.2021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AE1B0D-64C8-4870-8EB3-94F060FF04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689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1317" y="411861"/>
            <a:ext cx="11429365" cy="1013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9343" y="1854517"/>
            <a:ext cx="11513312" cy="4726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21" Type="http://schemas.openxmlformats.org/officeDocument/2006/relationships/image" Target="../media/image27.png"/><Relationship Id="rId34" Type="http://schemas.openxmlformats.org/officeDocument/2006/relationships/image" Target="../media/image40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31.png"/><Relationship Id="rId33" Type="http://schemas.openxmlformats.org/officeDocument/2006/relationships/image" Target="../media/image39.png"/><Relationship Id="rId38" Type="http://schemas.openxmlformats.org/officeDocument/2006/relationships/image" Target="../media/image44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29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24" Type="http://schemas.openxmlformats.org/officeDocument/2006/relationships/image" Target="../media/image30.png"/><Relationship Id="rId32" Type="http://schemas.openxmlformats.org/officeDocument/2006/relationships/image" Target="../media/image38.png"/><Relationship Id="rId37" Type="http://schemas.openxmlformats.org/officeDocument/2006/relationships/image" Target="../media/image43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33.png"/><Relationship Id="rId30" Type="http://schemas.openxmlformats.org/officeDocument/2006/relationships/image" Target="../media/image36.png"/><Relationship Id="rId35" Type="http://schemas.openxmlformats.org/officeDocument/2006/relationships/image" Target="../media/image41.png"/><Relationship Id="rId8" Type="http://schemas.openxmlformats.org/officeDocument/2006/relationships/image" Target="../media/image14.png"/><Relationship Id="rId3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86.png"/><Relationship Id="rId21" Type="http://schemas.openxmlformats.org/officeDocument/2006/relationships/image" Target="../media/image81.png"/><Relationship Id="rId42" Type="http://schemas.openxmlformats.org/officeDocument/2006/relationships/image" Target="../media/image102.png"/><Relationship Id="rId47" Type="http://schemas.openxmlformats.org/officeDocument/2006/relationships/image" Target="../media/image107.png"/><Relationship Id="rId63" Type="http://schemas.openxmlformats.org/officeDocument/2006/relationships/image" Target="../media/image123.png"/><Relationship Id="rId68" Type="http://schemas.openxmlformats.org/officeDocument/2006/relationships/image" Target="../media/image128.png"/><Relationship Id="rId84" Type="http://schemas.openxmlformats.org/officeDocument/2006/relationships/image" Target="../media/image144.png"/><Relationship Id="rId16" Type="http://schemas.openxmlformats.org/officeDocument/2006/relationships/image" Target="../media/image76.png"/><Relationship Id="rId11" Type="http://schemas.openxmlformats.org/officeDocument/2006/relationships/image" Target="../media/image71.png"/><Relationship Id="rId32" Type="http://schemas.openxmlformats.org/officeDocument/2006/relationships/image" Target="../media/image92.png"/><Relationship Id="rId37" Type="http://schemas.openxmlformats.org/officeDocument/2006/relationships/image" Target="../media/image97.png"/><Relationship Id="rId53" Type="http://schemas.openxmlformats.org/officeDocument/2006/relationships/image" Target="../media/image113.png"/><Relationship Id="rId58" Type="http://schemas.openxmlformats.org/officeDocument/2006/relationships/image" Target="../media/image118.png"/><Relationship Id="rId74" Type="http://schemas.openxmlformats.org/officeDocument/2006/relationships/image" Target="../media/image134.png"/><Relationship Id="rId79" Type="http://schemas.openxmlformats.org/officeDocument/2006/relationships/image" Target="../media/image139.png"/><Relationship Id="rId5" Type="http://schemas.openxmlformats.org/officeDocument/2006/relationships/image" Target="../media/image65.png"/><Relationship Id="rId19" Type="http://schemas.openxmlformats.org/officeDocument/2006/relationships/image" Target="../media/image79.png"/><Relationship Id="rId14" Type="http://schemas.openxmlformats.org/officeDocument/2006/relationships/image" Target="../media/image74.png"/><Relationship Id="rId22" Type="http://schemas.openxmlformats.org/officeDocument/2006/relationships/image" Target="../media/image82.png"/><Relationship Id="rId27" Type="http://schemas.openxmlformats.org/officeDocument/2006/relationships/image" Target="../media/image87.png"/><Relationship Id="rId30" Type="http://schemas.openxmlformats.org/officeDocument/2006/relationships/image" Target="../media/image90.png"/><Relationship Id="rId35" Type="http://schemas.openxmlformats.org/officeDocument/2006/relationships/image" Target="../media/image95.png"/><Relationship Id="rId43" Type="http://schemas.openxmlformats.org/officeDocument/2006/relationships/image" Target="../media/image103.png"/><Relationship Id="rId48" Type="http://schemas.openxmlformats.org/officeDocument/2006/relationships/image" Target="../media/image108.png"/><Relationship Id="rId56" Type="http://schemas.openxmlformats.org/officeDocument/2006/relationships/image" Target="../media/image116.png"/><Relationship Id="rId64" Type="http://schemas.openxmlformats.org/officeDocument/2006/relationships/image" Target="../media/image124.png"/><Relationship Id="rId69" Type="http://schemas.openxmlformats.org/officeDocument/2006/relationships/image" Target="../media/image129.png"/><Relationship Id="rId77" Type="http://schemas.openxmlformats.org/officeDocument/2006/relationships/image" Target="../media/image137.png"/><Relationship Id="rId8" Type="http://schemas.openxmlformats.org/officeDocument/2006/relationships/image" Target="../media/image68.png"/><Relationship Id="rId51" Type="http://schemas.openxmlformats.org/officeDocument/2006/relationships/image" Target="../media/image111.png"/><Relationship Id="rId72" Type="http://schemas.openxmlformats.org/officeDocument/2006/relationships/image" Target="../media/image132.png"/><Relationship Id="rId80" Type="http://schemas.openxmlformats.org/officeDocument/2006/relationships/image" Target="../media/image140.png"/><Relationship Id="rId85" Type="http://schemas.openxmlformats.org/officeDocument/2006/relationships/image" Target="../media/image145.png"/><Relationship Id="rId3" Type="http://schemas.openxmlformats.org/officeDocument/2006/relationships/image" Target="../media/image63.png"/><Relationship Id="rId12" Type="http://schemas.openxmlformats.org/officeDocument/2006/relationships/image" Target="../media/image72.png"/><Relationship Id="rId17" Type="http://schemas.openxmlformats.org/officeDocument/2006/relationships/image" Target="../media/image77.png"/><Relationship Id="rId25" Type="http://schemas.openxmlformats.org/officeDocument/2006/relationships/image" Target="../media/image85.png"/><Relationship Id="rId33" Type="http://schemas.openxmlformats.org/officeDocument/2006/relationships/image" Target="../media/image93.png"/><Relationship Id="rId38" Type="http://schemas.openxmlformats.org/officeDocument/2006/relationships/image" Target="../media/image98.png"/><Relationship Id="rId46" Type="http://schemas.openxmlformats.org/officeDocument/2006/relationships/image" Target="../media/image106.png"/><Relationship Id="rId59" Type="http://schemas.openxmlformats.org/officeDocument/2006/relationships/image" Target="../media/image119.png"/><Relationship Id="rId67" Type="http://schemas.openxmlformats.org/officeDocument/2006/relationships/image" Target="../media/image127.png"/><Relationship Id="rId20" Type="http://schemas.openxmlformats.org/officeDocument/2006/relationships/image" Target="../media/image80.png"/><Relationship Id="rId41" Type="http://schemas.openxmlformats.org/officeDocument/2006/relationships/image" Target="../media/image101.png"/><Relationship Id="rId54" Type="http://schemas.openxmlformats.org/officeDocument/2006/relationships/image" Target="../media/image114.png"/><Relationship Id="rId62" Type="http://schemas.openxmlformats.org/officeDocument/2006/relationships/image" Target="../media/image122.png"/><Relationship Id="rId70" Type="http://schemas.openxmlformats.org/officeDocument/2006/relationships/image" Target="../media/image130.png"/><Relationship Id="rId75" Type="http://schemas.openxmlformats.org/officeDocument/2006/relationships/image" Target="../media/image135.png"/><Relationship Id="rId83" Type="http://schemas.openxmlformats.org/officeDocument/2006/relationships/image" Target="../media/image1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png"/><Relationship Id="rId15" Type="http://schemas.openxmlformats.org/officeDocument/2006/relationships/image" Target="../media/image75.png"/><Relationship Id="rId23" Type="http://schemas.openxmlformats.org/officeDocument/2006/relationships/image" Target="../media/image83.png"/><Relationship Id="rId28" Type="http://schemas.openxmlformats.org/officeDocument/2006/relationships/image" Target="../media/image88.png"/><Relationship Id="rId36" Type="http://schemas.openxmlformats.org/officeDocument/2006/relationships/image" Target="../media/image96.png"/><Relationship Id="rId49" Type="http://schemas.openxmlformats.org/officeDocument/2006/relationships/image" Target="../media/image109.png"/><Relationship Id="rId57" Type="http://schemas.openxmlformats.org/officeDocument/2006/relationships/image" Target="../media/image117.png"/><Relationship Id="rId10" Type="http://schemas.openxmlformats.org/officeDocument/2006/relationships/image" Target="../media/image70.png"/><Relationship Id="rId31" Type="http://schemas.openxmlformats.org/officeDocument/2006/relationships/image" Target="../media/image91.png"/><Relationship Id="rId44" Type="http://schemas.openxmlformats.org/officeDocument/2006/relationships/image" Target="../media/image104.png"/><Relationship Id="rId52" Type="http://schemas.openxmlformats.org/officeDocument/2006/relationships/image" Target="../media/image112.png"/><Relationship Id="rId60" Type="http://schemas.openxmlformats.org/officeDocument/2006/relationships/image" Target="../media/image120.png"/><Relationship Id="rId65" Type="http://schemas.openxmlformats.org/officeDocument/2006/relationships/image" Target="../media/image125.png"/><Relationship Id="rId73" Type="http://schemas.openxmlformats.org/officeDocument/2006/relationships/image" Target="../media/image133.png"/><Relationship Id="rId78" Type="http://schemas.openxmlformats.org/officeDocument/2006/relationships/image" Target="../media/image138.png"/><Relationship Id="rId81" Type="http://schemas.openxmlformats.org/officeDocument/2006/relationships/image" Target="../media/image141.png"/><Relationship Id="rId86" Type="http://schemas.openxmlformats.org/officeDocument/2006/relationships/image" Target="../media/image146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3" Type="http://schemas.openxmlformats.org/officeDocument/2006/relationships/image" Target="../media/image73.png"/><Relationship Id="rId18" Type="http://schemas.openxmlformats.org/officeDocument/2006/relationships/image" Target="../media/image78.png"/><Relationship Id="rId39" Type="http://schemas.openxmlformats.org/officeDocument/2006/relationships/image" Target="../media/image99.png"/><Relationship Id="rId34" Type="http://schemas.openxmlformats.org/officeDocument/2006/relationships/image" Target="../media/image94.png"/><Relationship Id="rId50" Type="http://schemas.openxmlformats.org/officeDocument/2006/relationships/image" Target="../media/image110.png"/><Relationship Id="rId55" Type="http://schemas.openxmlformats.org/officeDocument/2006/relationships/image" Target="../media/image115.png"/><Relationship Id="rId76" Type="http://schemas.openxmlformats.org/officeDocument/2006/relationships/image" Target="../media/image136.png"/><Relationship Id="rId7" Type="http://schemas.openxmlformats.org/officeDocument/2006/relationships/image" Target="../media/image67.png"/><Relationship Id="rId71" Type="http://schemas.openxmlformats.org/officeDocument/2006/relationships/image" Target="../media/image131.png"/><Relationship Id="rId2" Type="http://schemas.openxmlformats.org/officeDocument/2006/relationships/image" Target="../media/image62.png"/><Relationship Id="rId29" Type="http://schemas.openxmlformats.org/officeDocument/2006/relationships/image" Target="../media/image89.png"/><Relationship Id="rId24" Type="http://schemas.openxmlformats.org/officeDocument/2006/relationships/image" Target="../media/image84.png"/><Relationship Id="rId40" Type="http://schemas.openxmlformats.org/officeDocument/2006/relationships/image" Target="../media/image100.png"/><Relationship Id="rId45" Type="http://schemas.openxmlformats.org/officeDocument/2006/relationships/image" Target="../media/image105.png"/><Relationship Id="rId66" Type="http://schemas.openxmlformats.org/officeDocument/2006/relationships/image" Target="../media/image126.png"/><Relationship Id="rId87" Type="http://schemas.openxmlformats.org/officeDocument/2006/relationships/image" Target="../media/image147.png"/><Relationship Id="rId61" Type="http://schemas.openxmlformats.org/officeDocument/2006/relationships/image" Target="../media/image121.png"/><Relationship Id="rId82" Type="http://schemas.openxmlformats.org/officeDocument/2006/relationships/image" Target="../media/image1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jpg"/><Relationship Id="rId13" Type="http://schemas.openxmlformats.org/officeDocument/2006/relationships/image" Target="../media/image158.png"/><Relationship Id="rId3" Type="http://schemas.openxmlformats.org/officeDocument/2006/relationships/image" Target="../media/image148.jpg"/><Relationship Id="rId7" Type="http://schemas.openxmlformats.org/officeDocument/2006/relationships/image" Target="../media/image152.jpg"/><Relationship Id="rId12" Type="http://schemas.openxmlformats.org/officeDocument/2006/relationships/image" Target="../media/image15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jpg"/><Relationship Id="rId11" Type="http://schemas.openxmlformats.org/officeDocument/2006/relationships/image" Target="../media/image156.png"/><Relationship Id="rId5" Type="http://schemas.openxmlformats.org/officeDocument/2006/relationships/image" Target="../media/image150.jpg"/><Relationship Id="rId10" Type="http://schemas.openxmlformats.org/officeDocument/2006/relationships/image" Target="../media/image155.png"/><Relationship Id="rId4" Type="http://schemas.openxmlformats.org/officeDocument/2006/relationships/image" Target="../media/image149.jpg"/><Relationship Id="rId9" Type="http://schemas.openxmlformats.org/officeDocument/2006/relationships/image" Target="../media/image154.png"/><Relationship Id="rId14" Type="http://schemas.openxmlformats.org/officeDocument/2006/relationships/image" Target="../media/image15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60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5800" y="485775"/>
            <a:ext cx="2276475" cy="227647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53175" y="476250"/>
            <a:ext cx="1838325" cy="6953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705850" y="514350"/>
            <a:ext cx="1085850" cy="6096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525125" y="495300"/>
            <a:ext cx="1009650" cy="695325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671512" y="5100701"/>
            <a:ext cx="10859135" cy="104139"/>
          </a:xfrm>
          <a:custGeom>
            <a:avLst/>
            <a:gdLst/>
            <a:ahLst/>
            <a:cxnLst/>
            <a:rect l="l" t="t" r="r" b="b"/>
            <a:pathLst>
              <a:path w="10859135" h="104139">
                <a:moveTo>
                  <a:pt x="0" y="0"/>
                </a:moveTo>
                <a:lnTo>
                  <a:pt x="10858563" y="104140"/>
                </a:lnTo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82611" y="4086669"/>
            <a:ext cx="11026776" cy="936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0" dirty="0"/>
              <a:t>Проект</a:t>
            </a:r>
            <a:r>
              <a:rPr sz="6000" spc="-25" dirty="0"/>
              <a:t> </a:t>
            </a:r>
            <a:r>
              <a:rPr sz="6000" spc="5" dirty="0"/>
              <a:t>«Билет</a:t>
            </a:r>
            <a:r>
              <a:rPr sz="6000" spc="-75" dirty="0"/>
              <a:t> </a:t>
            </a:r>
            <a:r>
              <a:rPr sz="6000" dirty="0"/>
              <a:t>в</a:t>
            </a:r>
            <a:r>
              <a:rPr sz="6000" spc="-25" dirty="0"/>
              <a:t> </a:t>
            </a:r>
            <a:r>
              <a:rPr sz="6000" spc="-30" dirty="0"/>
              <a:t>будущее»</a:t>
            </a:r>
            <a:endParaRPr sz="6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247913"/>
            <a:ext cx="1514475" cy="28575"/>
          </a:xfrm>
          <a:custGeom>
            <a:avLst/>
            <a:gdLst/>
            <a:ahLst/>
            <a:cxnLst/>
            <a:rect l="l" t="t" r="r" b="b"/>
            <a:pathLst>
              <a:path w="1514475" h="28575">
                <a:moveTo>
                  <a:pt x="1514094" y="0"/>
                </a:moveTo>
                <a:lnTo>
                  <a:pt x="0" y="0"/>
                </a:lnTo>
                <a:lnTo>
                  <a:pt x="0" y="28434"/>
                </a:lnTo>
                <a:lnTo>
                  <a:pt x="1514094" y="28434"/>
                </a:lnTo>
                <a:lnTo>
                  <a:pt x="1514094" y="0"/>
                </a:lnTo>
                <a:close/>
              </a:path>
            </a:pathLst>
          </a:custGeom>
          <a:solidFill>
            <a:srgbClr val="0EAC9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1200150"/>
            <a:ext cx="1076325" cy="542925"/>
            <a:chOff x="0" y="1200150"/>
            <a:chExt cx="1076325" cy="542925"/>
          </a:xfrm>
        </p:grpSpPr>
        <p:sp>
          <p:nvSpPr>
            <p:cNvPr id="4" name="object 4"/>
            <p:cNvSpPr/>
            <p:nvPr/>
          </p:nvSpPr>
          <p:spPr>
            <a:xfrm>
              <a:off x="0" y="1447812"/>
              <a:ext cx="857250" cy="28575"/>
            </a:xfrm>
            <a:custGeom>
              <a:avLst/>
              <a:gdLst/>
              <a:ahLst/>
              <a:cxnLst/>
              <a:rect l="l" t="t" r="r" b="b"/>
              <a:pathLst>
                <a:path w="857250" h="28575">
                  <a:moveTo>
                    <a:pt x="856741" y="0"/>
                  </a:moveTo>
                  <a:lnTo>
                    <a:pt x="0" y="0"/>
                  </a:lnTo>
                  <a:lnTo>
                    <a:pt x="0" y="28435"/>
                  </a:lnTo>
                  <a:lnTo>
                    <a:pt x="856741" y="28435"/>
                  </a:lnTo>
                  <a:lnTo>
                    <a:pt x="856741" y="0"/>
                  </a:lnTo>
                  <a:close/>
                </a:path>
              </a:pathLst>
            </a:custGeom>
            <a:solidFill>
              <a:srgbClr val="0EAC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400" y="1200150"/>
              <a:ext cx="542925" cy="54292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07365" y="363219"/>
            <a:ext cx="8684260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750" spc="20" dirty="0">
                <a:solidFill>
                  <a:srgbClr val="000000"/>
                </a:solidFill>
              </a:rPr>
              <a:t>ЦЕЛИ</a:t>
            </a:r>
            <a:r>
              <a:rPr sz="2750" spc="15" dirty="0">
                <a:solidFill>
                  <a:srgbClr val="000000"/>
                </a:solidFill>
              </a:rPr>
              <a:t> </a:t>
            </a:r>
            <a:r>
              <a:rPr sz="2750" spc="20" dirty="0">
                <a:solidFill>
                  <a:srgbClr val="000000"/>
                </a:solidFill>
              </a:rPr>
              <a:t>И</a:t>
            </a:r>
            <a:r>
              <a:rPr sz="2750" spc="10" dirty="0">
                <a:solidFill>
                  <a:srgbClr val="000000"/>
                </a:solidFill>
              </a:rPr>
              <a:t> </a:t>
            </a:r>
            <a:r>
              <a:rPr sz="2750" spc="15" dirty="0">
                <a:solidFill>
                  <a:srgbClr val="000000"/>
                </a:solidFill>
              </a:rPr>
              <a:t>ЗАДАЧИ</a:t>
            </a:r>
            <a:r>
              <a:rPr sz="2750" spc="85" dirty="0">
                <a:solidFill>
                  <a:srgbClr val="000000"/>
                </a:solidFill>
              </a:rPr>
              <a:t> </a:t>
            </a:r>
            <a:r>
              <a:rPr sz="2750" spc="35" dirty="0">
                <a:solidFill>
                  <a:srgbClr val="000000"/>
                </a:solidFill>
              </a:rPr>
              <a:t>ПРОЕКТА</a:t>
            </a:r>
            <a:r>
              <a:rPr sz="2750" spc="-55" dirty="0">
                <a:solidFill>
                  <a:srgbClr val="000000"/>
                </a:solidFill>
              </a:rPr>
              <a:t> </a:t>
            </a:r>
            <a:r>
              <a:rPr sz="2750" spc="35" dirty="0">
                <a:solidFill>
                  <a:srgbClr val="000000"/>
                </a:solidFill>
              </a:rPr>
              <a:t>«БИЛЕТ</a:t>
            </a:r>
            <a:r>
              <a:rPr sz="2750" spc="-60" dirty="0">
                <a:solidFill>
                  <a:srgbClr val="000000"/>
                </a:solidFill>
              </a:rPr>
              <a:t> </a:t>
            </a:r>
            <a:r>
              <a:rPr sz="2750" spc="20" dirty="0">
                <a:solidFill>
                  <a:srgbClr val="000000"/>
                </a:solidFill>
              </a:rPr>
              <a:t>В</a:t>
            </a:r>
            <a:r>
              <a:rPr sz="2750" dirty="0">
                <a:solidFill>
                  <a:srgbClr val="000000"/>
                </a:solidFill>
              </a:rPr>
              <a:t> </a:t>
            </a:r>
            <a:r>
              <a:rPr sz="2750" spc="10" dirty="0">
                <a:solidFill>
                  <a:srgbClr val="000000"/>
                </a:solidFill>
              </a:rPr>
              <a:t>БУДУЩЕЕ»</a:t>
            </a:r>
            <a:endParaRPr sz="2750"/>
          </a:p>
        </p:txBody>
      </p:sp>
      <p:sp>
        <p:nvSpPr>
          <p:cNvPr id="7" name="object 7"/>
          <p:cNvSpPr txBox="1"/>
          <p:nvPr/>
        </p:nvSpPr>
        <p:spPr>
          <a:xfrm>
            <a:off x="1116330" y="1308417"/>
            <a:ext cx="18008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30" dirty="0">
                <a:latin typeface="Arial"/>
                <a:cs typeface="Arial"/>
              </a:rPr>
              <a:t>Ц</a:t>
            </a:r>
            <a:r>
              <a:rPr sz="1800" b="1" dirty="0">
                <a:latin typeface="Arial"/>
                <a:cs typeface="Arial"/>
              </a:rPr>
              <a:t>Е</a:t>
            </a:r>
            <a:r>
              <a:rPr sz="1800" b="1" spc="10" dirty="0">
                <a:latin typeface="Arial"/>
                <a:cs typeface="Arial"/>
              </a:rPr>
              <a:t>Л</a:t>
            </a:r>
            <a:r>
              <a:rPr sz="1800" b="1" dirty="0">
                <a:latin typeface="Arial"/>
                <a:cs typeface="Arial"/>
              </a:rPr>
              <a:t>Ь</a:t>
            </a:r>
            <a:r>
              <a:rPr sz="1800" b="1" spc="-145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П</a:t>
            </a:r>
            <a:r>
              <a:rPr sz="1800" b="1" dirty="0">
                <a:latin typeface="Arial"/>
                <a:cs typeface="Arial"/>
              </a:rPr>
              <a:t>Р</a:t>
            </a:r>
            <a:r>
              <a:rPr sz="1800" b="1" spc="-55" dirty="0">
                <a:latin typeface="Arial"/>
                <a:cs typeface="Arial"/>
              </a:rPr>
              <a:t>О</a:t>
            </a:r>
            <a:r>
              <a:rPr sz="1800" b="1" dirty="0">
                <a:latin typeface="Arial"/>
                <a:cs typeface="Arial"/>
              </a:rPr>
              <a:t>Е</a:t>
            </a:r>
            <a:r>
              <a:rPr sz="1800" b="1" spc="95" dirty="0">
                <a:latin typeface="Arial"/>
                <a:cs typeface="Arial"/>
              </a:rPr>
              <a:t>К</a:t>
            </a:r>
            <a:r>
              <a:rPr sz="1800" b="1" spc="-130" dirty="0">
                <a:latin typeface="Arial"/>
                <a:cs typeface="Arial"/>
              </a:rPr>
              <a:t>Т</a:t>
            </a:r>
            <a:r>
              <a:rPr sz="1800" b="1" dirty="0">
                <a:latin typeface="Arial"/>
                <a:cs typeface="Arial"/>
              </a:rPr>
              <a:t>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75558" y="1307147"/>
            <a:ext cx="7887334" cy="4629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75"/>
              </a:spcBef>
            </a:pPr>
            <a:r>
              <a:rPr sz="1400" spc="75" dirty="0">
                <a:latin typeface="Microsoft Sans Serif"/>
                <a:cs typeface="Microsoft Sans Serif"/>
              </a:rPr>
              <a:t>Формирование </a:t>
            </a:r>
            <a:r>
              <a:rPr sz="1400" spc="80" dirty="0">
                <a:latin typeface="Microsoft Sans Serif"/>
                <a:cs typeface="Microsoft Sans Serif"/>
              </a:rPr>
              <a:t>осознанности </a:t>
            </a:r>
            <a:r>
              <a:rPr sz="1400" spc="15" dirty="0">
                <a:latin typeface="Microsoft Sans Serif"/>
                <a:cs typeface="Microsoft Sans Serif"/>
              </a:rPr>
              <a:t>и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г </a:t>
            </a:r>
            <a:r>
              <a:rPr sz="1400" spc="60" dirty="0">
                <a:latin typeface="Microsoft Sans Serif"/>
                <a:cs typeface="Microsoft Sans Serif"/>
              </a:rPr>
              <a:t>отовности </a:t>
            </a:r>
            <a:r>
              <a:rPr sz="1400" spc="10" dirty="0">
                <a:latin typeface="Microsoft Sans Serif"/>
                <a:cs typeface="Microsoft Sans Serif"/>
              </a:rPr>
              <a:t>к </a:t>
            </a:r>
            <a:r>
              <a:rPr sz="1400" spc="85" dirty="0">
                <a:latin typeface="Microsoft Sans Serif"/>
                <a:cs typeface="Microsoft Sans Serif"/>
              </a:rPr>
              <a:t>профессиональному </a:t>
            </a:r>
            <a:r>
              <a:rPr sz="1400" spc="80" dirty="0">
                <a:latin typeface="Microsoft Sans Serif"/>
                <a:cs typeface="Microsoft Sans Serif"/>
              </a:rPr>
              <a:t>самоопределению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60" dirty="0">
                <a:latin typeface="Microsoft Sans Serif"/>
                <a:cs typeface="Microsoft Sans Serif"/>
              </a:rPr>
              <a:t>обучающихся</a:t>
            </a:r>
            <a:r>
              <a:rPr sz="1400" spc="300" dirty="0">
                <a:latin typeface="Microsoft Sans Serif"/>
                <a:cs typeface="Microsoft Sans Serif"/>
              </a:rPr>
              <a:t> </a:t>
            </a:r>
            <a:r>
              <a:rPr sz="1400" spc="40" dirty="0">
                <a:latin typeface="Microsoft Sans Serif"/>
                <a:cs typeface="Microsoft Sans Serif"/>
              </a:rPr>
              <a:t>6-11</a:t>
            </a:r>
            <a:r>
              <a:rPr sz="1400" spc="254" dirty="0">
                <a:latin typeface="Microsoft Sans Serif"/>
                <a:cs typeface="Microsoft Sans Serif"/>
              </a:rPr>
              <a:t> </a:t>
            </a:r>
            <a:r>
              <a:rPr sz="1400" spc="80" dirty="0">
                <a:latin typeface="Microsoft Sans Serif"/>
                <a:cs typeface="Microsoft Sans Serif"/>
              </a:rPr>
              <a:t>классов.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61714" y="2095436"/>
            <a:ext cx="7277734" cy="4838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8450" marR="5080" indent="-286385">
              <a:lnSpc>
                <a:spcPct val="107300"/>
              </a:lnSpc>
              <a:spcBef>
                <a:spcPts val="95"/>
              </a:spcBef>
              <a:tabLst>
                <a:tab pos="298450" algn="l"/>
              </a:tabLst>
            </a:pPr>
            <a:r>
              <a:rPr sz="1400" spc="15" dirty="0">
                <a:latin typeface="Courier New"/>
                <a:cs typeface="Courier New"/>
              </a:rPr>
              <a:t>o	</a:t>
            </a:r>
            <a:r>
              <a:rPr sz="1400" spc="10" dirty="0">
                <a:latin typeface="Microsoft Sans Serif"/>
                <a:cs typeface="Microsoft Sans Serif"/>
              </a:rPr>
              <a:t>Построение </a:t>
            </a:r>
            <a:r>
              <a:rPr sz="1400" spc="5" dirty="0">
                <a:latin typeface="Microsoft Sans Serif"/>
                <a:cs typeface="Microsoft Sans Serif"/>
              </a:rPr>
              <a:t>системной </a:t>
            </a:r>
            <a:r>
              <a:rPr sz="1400" spc="-10" dirty="0">
                <a:latin typeface="Microsoft Sans Serif"/>
                <a:cs typeface="Microsoft Sans Serif"/>
              </a:rPr>
              <a:t>модели </a:t>
            </a:r>
            <a:r>
              <a:rPr sz="1400" spc="5" dirty="0">
                <a:latin typeface="Microsoft Sans Serif"/>
                <a:cs typeface="Microsoft Sans Serif"/>
              </a:rPr>
              <a:t>содействия </a:t>
            </a:r>
            <a:r>
              <a:rPr sz="1400" spc="-5" dirty="0">
                <a:latin typeface="Microsoft Sans Serif"/>
                <a:cs typeface="Microsoft Sans Serif"/>
              </a:rPr>
              <a:t>профессиональному самоопределению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40" dirty="0">
                <a:latin typeface="Microsoft Sans Serif"/>
                <a:cs typeface="Microsoft Sans Serif"/>
              </a:rPr>
              <a:t>о</a:t>
            </a:r>
            <a:r>
              <a:rPr sz="1400" spc="20" dirty="0">
                <a:latin typeface="Microsoft Sans Serif"/>
                <a:cs typeface="Microsoft Sans Serif"/>
              </a:rPr>
              <a:t>б</a:t>
            </a:r>
            <a:r>
              <a:rPr sz="1400" spc="-30" dirty="0">
                <a:latin typeface="Microsoft Sans Serif"/>
                <a:cs typeface="Microsoft Sans Serif"/>
              </a:rPr>
              <a:t>у</a:t>
            </a:r>
            <a:r>
              <a:rPr sz="1400" spc="-5" dirty="0">
                <a:latin typeface="Microsoft Sans Serif"/>
                <a:cs typeface="Microsoft Sans Serif"/>
              </a:rPr>
              <a:t>ч</a:t>
            </a:r>
            <a:r>
              <a:rPr sz="1400" spc="-30" dirty="0">
                <a:latin typeface="Microsoft Sans Serif"/>
                <a:cs typeface="Microsoft Sans Serif"/>
              </a:rPr>
              <a:t>а</a:t>
            </a:r>
            <a:r>
              <a:rPr sz="1400" spc="5" dirty="0">
                <a:latin typeface="Microsoft Sans Serif"/>
                <a:cs typeface="Microsoft Sans Serif"/>
              </a:rPr>
              <a:t>ю</a:t>
            </a:r>
            <a:r>
              <a:rPr sz="1400" spc="-180" dirty="0">
                <a:latin typeface="Microsoft Sans Serif"/>
                <a:cs typeface="Microsoft Sans Serif"/>
              </a:rPr>
              <a:t>щ</a:t>
            </a:r>
            <a:r>
              <a:rPr sz="1400" spc="40" dirty="0">
                <a:latin typeface="Microsoft Sans Serif"/>
                <a:cs typeface="Microsoft Sans Serif"/>
              </a:rPr>
              <a:t>ихс</a:t>
            </a:r>
            <a:r>
              <a:rPr sz="1400" spc="10" dirty="0">
                <a:latin typeface="Microsoft Sans Serif"/>
                <a:cs typeface="Microsoft Sans Serif"/>
              </a:rPr>
              <a:t>я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40" dirty="0">
                <a:latin typeface="Microsoft Sans Serif"/>
                <a:cs typeface="Microsoft Sans Serif"/>
              </a:rPr>
              <a:t>о</a:t>
            </a:r>
            <a:r>
              <a:rPr sz="1400" spc="20" dirty="0">
                <a:latin typeface="Microsoft Sans Serif"/>
                <a:cs typeface="Microsoft Sans Serif"/>
              </a:rPr>
              <a:t>б</a:t>
            </a:r>
            <a:r>
              <a:rPr sz="1400" spc="-180" dirty="0">
                <a:latin typeface="Microsoft Sans Serif"/>
                <a:cs typeface="Microsoft Sans Serif"/>
              </a:rPr>
              <a:t>щ</a:t>
            </a:r>
            <a:r>
              <a:rPr sz="1400" spc="40" dirty="0">
                <a:latin typeface="Microsoft Sans Serif"/>
                <a:cs typeface="Microsoft Sans Serif"/>
              </a:rPr>
              <a:t>ео</a:t>
            </a:r>
            <a:r>
              <a:rPr sz="1400" spc="20" dirty="0">
                <a:latin typeface="Microsoft Sans Serif"/>
                <a:cs typeface="Microsoft Sans Serif"/>
              </a:rPr>
              <a:t>б</a:t>
            </a:r>
            <a:r>
              <a:rPr sz="1400" spc="40" dirty="0">
                <a:latin typeface="Microsoft Sans Serif"/>
                <a:cs typeface="Microsoft Sans Serif"/>
              </a:rPr>
              <a:t>р</a:t>
            </a:r>
            <a:r>
              <a:rPr sz="1400" spc="-30" dirty="0">
                <a:latin typeface="Microsoft Sans Serif"/>
                <a:cs typeface="Microsoft Sans Serif"/>
              </a:rPr>
              <a:t>а</a:t>
            </a:r>
            <a:r>
              <a:rPr sz="1400" spc="40" dirty="0">
                <a:latin typeface="Microsoft Sans Serif"/>
                <a:cs typeface="Microsoft Sans Serif"/>
              </a:rPr>
              <a:t>з</a:t>
            </a:r>
            <a:r>
              <a:rPr sz="1400" spc="-30" dirty="0">
                <a:latin typeface="Microsoft Sans Serif"/>
                <a:cs typeface="Microsoft Sans Serif"/>
              </a:rPr>
              <a:t>о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30" dirty="0">
                <a:latin typeface="Microsoft Sans Serif"/>
                <a:cs typeface="Microsoft Sans Serif"/>
              </a:rPr>
              <a:t>а</a:t>
            </a:r>
            <a:r>
              <a:rPr sz="1400" spc="30" dirty="0">
                <a:latin typeface="Microsoft Sans Serif"/>
                <a:cs typeface="Microsoft Sans Serif"/>
              </a:rPr>
              <a:t>т</a:t>
            </a:r>
            <a:r>
              <a:rPr sz="1400" spc="-30" dirty="0">
                <a:latin typeface="Microsoft Sans Serif"/>
                <a:cs typeface="Microsoft Sans Serif"/>
              </a:rPr>
              <a:t>е</a:t>
            </a:r>
            <a:r>
              <a:rPr sz="1400" spc="-55" dirty="0">
                <a:latin typeface="Microsoft Sans Serif"/>
                <a:cs typeface="Microsoft Sans Serif"/>
              </a:rPr>
              <a:t>л</a:t>
            </a:r>
            <a:r>
              <a:rPr sz="1400" spc="10" dirty="0">
                <a:latin typeface="Microsoft Sans Serif"/>
                <a:cs typeface="Microsoft Sans Serif"/>
              </a:rPr>
              <a:t>ь</a:t>
            </a:r>
            <a:r>
              <a:rPr sz="1400" spc="-25" dirty="0">
                <a:latin typeface="Microsoft Sans Serif"/>
                <a:cs typeface="Microsoft Sans Serif"/>
              </a:rPr>
              <a:t>н</a:t>
            </a:r>
            <a:r>
              <a:rPr sz="1400" spc="-35" dirty="0">
                <a:latin typeface="Microsoft Sans Serif"/>
                <a:cs typeface="Microsoft Sans Serif"/>
              </a:rPr>
              <a:t>ы</a:t>
            </a:r>
            <a:r>
              <a:rPr sz="1400" spc="10" dirty="0">
                <a:latin typeface="Microsoft Sans Serif"/>
                <a:cs typeface="Microsoft Sans Serif"/>
              </a:rPr>
              <a:t>х</a:t>
            </a:r>
            <a:r>
              <a:rPr sz="1400" spc="-90" dirty="0">
                <a:latin typeface="Microsoft Sans Serif"/>
                <a:cs typeface="Microsoft Sans Serif"/>
              </a:rPr>
              <a:t> </a:t>
            </a:r>
            <a:r>
              <a:rPr sz="1400" spc="45" dirty="0">
                <a:latin typeface="Microsoft Sans Serif"/>
                <a:cs typeface="Microsoft Sans Serif"/>
              </a:rPr>
              <a:t>о</a:t>
            </a:r>
            <a:r>
              <a:rPr sz="1400" spc="-30" dirty="0">
                <a:latin typeface="Microsoft Sans Serif"/>
                <a:cs typeface="Microsoft Sans Serif"/>
              </a:rPr>
              <a:t>р</a:t>
            </a:r>
            <a:r>
              <a:rPr sz="1400" spc="60" dirty="0">
                <a:latin typeface="Microsoft Sans Serif"/>
                <a:cs typeface="Microsoft Sans Serif"/>
              </a:rPr>
              <a:t>г</a:t>
            </a:r>
            <a:r>
              <a:rPr sz="1400" spc="-30" dirty="0">
                <a:latin typeface="Microsoft Sans Serif"/>
                <a:cs typeface="Microsoft Sans Serif"/>
              </a:rPr>
              <a:t>ан</a:t>
            </a:r>
            <a:r>
              <a:rPr sz="1400" spc="40" dirty="0">
                <a:latin typeface="Microsoft Sans Serif"/>
                <a:cs typeface="Microsoft Sans Serif"/>
              </a:rPr>
              <a:t>и</a:t>
            </a:r>
            <a:r>
              <a:rPr sz="1400" spc="-30" dirty="0">
                <a:latin typeface="Microsoft Sans Serif"/>
                <a:cs typeface="Microsoft Sans Serif"/>
              </a:rPr>
              <a:t>за</a:t>
            </a:r>
            <a:r>
              <a:rPr sz="1400" spc="-55" dirty="0">
                <a:latin typeface="Microsoft Sans Serif"/>
                <a:cs typeface="Microsoft Sans Serif"/>
              </a:rPr>
              <a:t>ц</a:t>
            </a:r>
            <a:r>
              <a:rPr sz="1400" spc="40" dirty="0">
                <a:latin typeface="Microsoft Sans Serif"/>
                <a:cs typeface="Microsoft Sans Serif"/>
              </a:rPr>
              <a:t>и</a:t>
            </a:r>
            <a:r>
              <a:rPr sz="1400" spc="-35" dirty="0">
                <a:latin typeface="Microsoft Sans Serif"/>
                <a:cs typeface="Microsoft Sans Serif"/>
              </a:rPr>
              <a:t>й</a:t>
            </a:r>
            <a:r>
              <a:rPr sz="1400" spc="5" dirty="0">
                <a:latin typeface="Microsoft Sans Serif"/>
                <a:cs typeface="Microsoft Sans Serif"/>
              </a:rPr>
              <a:t>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52315" y="2757106"/>
            <a:ext cx="7433945" cy="36963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85750" marR="958850" indent="-285750">
              <a:lnSpc>
                <a:spcPct val="100000"/>
              </a:lnSpc>
              <a:spcBef>
                <a:spcPts val="125"/>
              </a:spcBef>
              <a:buFont typeface="Courier New"/>
              <a:buChar char="o"/>
              <a:tabLst>
                <a:tab pos="285750" algn="l"/>
                <a:tab pos="299085" algn="l"/>
              </a:tabLst>
            </a:pPr>
            <a:r>
              <a:rPr sz="1400" spc="10" dirty="0">
                <a:latin typeface="Microsoft Sans Serif"/>
                <a:cs typeface="Microsoft Sans Serif"/>
              </a:rPr>
              <a:t>Расширение,</a:t>
            </a:r>
            <a:r>
              <a:rPr sz="1400" spc="-13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систематизация</a:t>
            </a:r>
            <a:r>
              <a:rPr sz="1400" spc="-125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и</a:t>
            </a:r>
            <a:r>
              <a:rPr sz="1400" spc="-114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обогащение</a:t>
            </a:r>
            <a:r>
              <a:rPr sz="1400" spc="-1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инструментами</a:t>
            </a:r>
            <a:r>
              <a:rPr sz="1400" spc="-110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и</a:t>
            </a:r>
            <a:r>
              <a:rPr sz="1400" spc="-114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практиками</a:t>
            </a:r>
            <a:endParaRPr sz="1400">
              <a:latin typeface="Microsoft Sans Serif"/>
              <a:cs typeface="Microsoft Sans Serif"/>
            </a:endParaRPr>
          </a:p>
          <a:p>
            <a:pPr marR="946150" algn="ctr">
              <a:lnSpc>
                <a:spcPct val="100000"/>
              </a:lnSpc>
              <a:spcBef>
                <a:spcPts val="50"/>
              </a:spcBef>
            </a:pPr>
            <a:r>
              <a:rPr sz="1400" spc="5" dirty="0">
                <a:latin typeface="Microsoft Sans Serif"/>
                <a:cs typeface="Microsoft Sans Serif"/>
              </a:rPr>
              <a:t>региональных</a:t>
            </a:r>
            <a:r>
              <a:rPr sz="1400" spc="-9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моделей</a:t>
            </a:r>
            <a:r>
              <a:rPr sz="1400" spc="-1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профессиональной</a:t>
            </a:r>
            <a:r>
              <a:rPr sz="1400" spc="-175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ориентации</a:t>
            </a:r>
            <a:r>
              <a:rPr sz="1400" spc="-10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обучающихся.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50">
              <a:latin typeface="Microsoft Sans Serif"/>
              <a:cs typeface="Microsoft Sans Serif"/>
            </a:endParaRPr>
          </a:p>
          <a:p>
            <a:pPr marL="307975" marR="5080" indent="-286385" algn="just">
              <a:lnSpc>
                <a:spcPct val="100499"/>
              </a:lnSpc>
              <a:buFont typeface="Courier New"/>
              <a:buChar char="o"/>
              <a:tabLst>
                <a:tab pos="308610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Разработка </a:t>
            </a:r>
            <a:r>
              <a:rPr sz="1400" spc="-15" dirty="0">
                <a:latin typeface="Microsoft Sans Serif"/>
                <a:cs typeface="Microsoft Sans Serif"/>
              </a:rPr>
              <a:t>программ </a:t>
            </a:r>
            <a:r>
              <a:rPr sz="1400" spc="-10" dirty="0">
                <a:latin typeface="Microsoft Sans Serif"/>
                <a:cs typeface="Microsoft Sans Serif"/>
              </a:rPr>
              <a:t>профориентационного </a:t>
            </a:r>
            <a:r>
              <a:rPr sz="1400" spc="-5" dirty="0">
                <a:latin typeface="Microsoft Sans Serif"/>
                <a:cs typeface="Microsoft Sans Serif"/>
              </a:rPr>
              <a:t>сопровождения </a:t>
            </a:r>
            <a:r>
              <a:rPr sz="1400" spc="10" dirty="0">
                <a:latin typeface="Microsoft Sans Serif"/>
                <a:cs typeface="Microsoft Sans Serif"/>
              </a:rPr>
              <a:t>для </a:t>
            </a:r>
            <a:r>
              <a:rPr sz="1400" spc="-5" dirty="0">
                <a:latin typeface="Microsoft Sans Serif"/>
                <a:cs typeface="Microsoft Sans Serif"/>
              </a:rPr>
              <a:t>групп обучающихся </a:t>
            </a:r>
            <a:r>
              <a:rPr sz="1400" spc="-36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 </a:t>
            </a:r>
            <a:r>
              <a:rPr sz="1400" spc="-5" dirty="0">
                <a:latin typeface="Microsoft Sans Serif"/>
                <a:cs typeface="Microsoft Sans Serif"/>
              </a:rPr>
              <a:t>возрастам </a:t>
            </a:r>
            <a:r>
              <a:rPr sz="1400" spc="-20" dirty="0">
                <a:latin typeface="Microsoft Sans Serif"/>
                <a:cs typeface="Microsoft Sans Serif"/>
              </a:rPr>
              <a:t>(6-7, </a:t>
            </a:r>
            <a:r>
              <a:rPr sz="1400" spc="-15" dirty="0">
                <a:latin typeface="Microsoft Sans Serif"/>
                <a:cs typeface="Microsoft Sans Serif"/>
              </a:rPr>
              <a:t>8-9 </a:t>
            </a:r>
            <a:r>
              <a:rPr sz="1400" spc="15" dirty="0">
                <a:latin typeface="Microsoft Sans Serif"/>
                <a:cs typeface="Microsoft Sans Serif"/>
              </a:rPr>
              <a:t>и </a:t>
            </a:r>
            <a:r>
              <a:rPr sz="1400" spc="-20" dirty="0">
                <a:latin typeface="Microsoft Sans Serif"/>
                <a:cs typeface="Microsoft Sans Serif"/>
              </a:rPr>
              <a:t>10-11 </a:t>
            </a:r>
            <a:r>
              <a:rPr sz="1400" dirty="0">
                <a:latin typeface="Microsoft Sans Serif"/>
                <a:cs typeface="Microsoft Sans Serif"/>
              </a:rPr>
              <a:t>классы), </a:t>
            </a:r>
            <a:r>
              <a:rPr sz="1400" spc="15" dirty="0">
                <a:latin typeface="Microsoft Sans Serif"/>
                <a:cs typeface="Microsoft Sans Serif"/>
              </a:rPr>
              <a:t>а </a:t>
            </a:r>
            <a:r>
              <a:rPr sz="1400" spc="-25" dirty="0">
                <a:latin typeface="Microsoft Sans Serif"/>
                <a:cs typeface="Microsoft Sans Serif"/>
              </a:rPr>
              <a:t>также </a:t>
            </a:r>
            <a:r>
              <a:rPr sz="1400" spc="-15" dirty="0">
                <a:latin typeface="Microsoft Sans Serif"/>
                <a:cs typeface="Microsoft Sans Serif"/>
              </a:rPr>
              <a:t>программ </a:t>
            </a:r>
            <a:r>
              <a:rPr sz="1400" spc="15" dirty="0">
                <a:latin typeface="Microsoft Sans Serif"/>
                <a:cs typeface="Microsoft Sans Serif"/>
              </a:rPr>
              <a:t>для </a:t>
            </a:r>
            <a:r>
              <a:rPr sz="1400" dirty="0">
                <a:latin typeface="Microsoft Sans Serif"/>
                <a:cs typeface="Microsoft Sans Serif"/>
              </a:rPr>
              <a:t>обучающихся </a:t>
            </a:r>
            <a:r>
              <a:rPr sz="1400" spc="10" dirty="0">
                <a:latin typeface="Microsoft Sans Serif"/>
                <a:cs typeface="Microsoft Sans Serif"/>
              </a:rPr>
              <a:t>с </a:t>
            </a:r>
            <a:r>
              <a:rPr sz="1400" spc="-20" dirty="0">
                <a:latin typeface="Microsoft Sans Serif"/>
                <a:cs typeface="Microsoft Sans Serif"/>
              </a:rPr>
              <a:t>ОВЗ </a:t>
            </a:r>
            <a:r>
              <a:rPr sz="1400" spc="-30" dirty="0">
                <a:latin typeface="Microsoft Sans Serif"/>
                <a:cs typeface="Microsoft Sans Serif"/>
              </a:rPr>
              <a:t>по 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разными</a:t>
            </a:r>
            <a:r>
              <a:rPr sz="1400" spc="-114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нозологиям.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Courier New"/>
              <a:buChar char="o"/>
            </a:pPr>
            <a:endParaRPr sz="1600">
              <a:latin typeface="Microsoft Sans Serif"/>
              <a:cs typeface="Microsoft Sans Serif"/>
            </a:endParaRPr>
          </a:p>
          <a:p>
            <a:pPr marL="307975" marR="216535" indent="-286385">
              <a:lnSpc>
                <a:spcPts val="1650"/>
              </a:lnSpc>
              <a:buFont typeface="Courier New"/>
              <a:buChar char="o"/>
              <a:tabLst>
                <a:tab pos="307975" algn="l"/>
                <a:tab pos="308610" algn="l"/>
              </a:tabLst>
            </a:pPr>
            <a:r>
              <a:rPr sz="1400" spc="-5" dirty="0">
                <a:latin typeface="Microsoft Sans Serif"/>
                <a:cs typeface="Microsoft Sans Serif"/>
              </a:rPr>
              <a:t>Формирование</a:t>
            </a:r>
            <a:r>
              <a:rPr sz="1400" spc="-175" dirty="0">
                <a:latin typeface="Microsoft Sans Serif"/>
                <a:cs typeface="Microsoft Sans Serif"/>
              </a:rPr>
              <a:t> </a:t>
            </a:r>
            <a:r>
              <a:rPr sz="1400" spc="-30" dirty="0">
                <a:latin typeface="Microsoft Sans Serif"/>
                <a:cs typeface="Microsoft Sans Serif"/>
              </a:rPr>
              <a:t>у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обучающихся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внутренней</a:t>
            </a:r>
            <a:r>
              <a:rPr sz="1400" spc="-14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(мотивационно-личностной)</a:t>
            </a:r>
            <a:r>
              <a:rPr sz="1400" spc="-150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и</a:t>
            </a:r>
            <a:r>
              <a:rPr sz="1400" spc="-105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внешней 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(</a:t>
            </a:r>
            <a:r>
              <a:rPr sz="1400" spc="40" dirty="0">
                <a:latin typeface="Microsoft Sans Serif"/>
                <a:cs typeface="Microsoft Sans Serif"/>
              </a:rPr>
              <a:t>зн</a:t>
            </a:r>
            <a:r>
              <a:rPr sz="1400" spc="-30" dirty="0">
                <a:latin typeface="Microsoft Sans Serif"/>
                <a:cs typeface="Microsoft Sans Serif"/>
              </a:rPr>
              <a:t>а</a:t>
            </a:r>
            <a:r>
              <a:rPr sz="1400" spc="40" dirty="0">
                <a:latin typeface="Microsoft Sans Serif"/>
                <a:cs typeface="Microsoft Sans Serif"/>
              </a:rPr>
              <a:t>ни</a:t>
            </a:r>
            <a:r>
              <a:rPr sz="1400" spc="-30" dirty="0">
                <a:latin typeface="Microsoft Sans Serif"/>
                <a:cs typeface="Microsoft Sans Serif"/>
              </a:rPr>
              <a:t>е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30" dirty="0">
                <a:latin typeface="Microsoft Sans Serif"/>
                <a:cs typeface="Microsoft Sans Serif"/>
              </a:rPr>
              <a:t>о</a:t>
            </a:r>
            <a:r>
              <a:rPr sz="1400" spc="40" dirty="0">
                <a:latin typeface="Microsoft Sans Serif"/>
                <a:cs typeface="Microsoft Sans Serif"/>
              </a:rPr>
              <a:t>й</a:t>
            </a:r>
            <a:r>
              <a:rPr sz="1400" spc="-135" dirty="0">
                <a:latin typeface="Microsoft Sans Serif"/>
                <a:cs typeface="Microsoft Sans Serif"/>
              </a:rPr>
              <a:t> </a:t>
            </a:r>
            <a:r>
              <a:rPr sz="1400" spc="40" dirty="0">
                <a:latin typeface="Microsoft Sans Serif"/>
                <a:cs typeface="Microsoft Sans Serif"/>
              </a:rPr>
              <a:t>и</a:t>
            </a:r>
            <a:r>
              <a:rPr sz="1400" spc="-150" dirty="0">
                <a:latin typeface="Microsoft Sans Serif"/>
                <a:cs typeface="Microsoft Sans Serif"/>
              </a:rPr>
              <a:t> </a:t>
            </a:r>
            <a:r>
              <a:rPr sz="1400" spc="45" dirty="0">
                <a:latin typeface="Microsoft Sans Serif"/>
                <a:cs typeface="Microsoft Sans Serif"/>
              </a:rPr>
              <a:t>пр</a:t>
            </a:r>
            <a:r>
              <a:rPr sz="1400" spc="-30" dirty="0">
                <a:latin typeface="Microsoft Sans Serif"/>
                <a:cs typeface="Microsoft Sans Serif"/>
              </a:rPr>
              <a:t>ак</a:t>
            </a:r>
            <a:r>
              <a:rPr sz="1400" spc="105" dirty="0">
                <a:latin typeface="Microsoft Sans Serif"/>
                <a:cs typeface="Microsoft Sans Serif"/>
              </a:rPr>
              <a:t>т</a:t>
            </a:r>
            <a:r>
              <a:rPr sz="1400" spc="-35" dirty="0">
                <a:latin typeface="Microsoft Sans Serif"/>
                <a:cs typeface="Microsoft Sans Serif"/>
              </a:rPr>
              <a:t>и</a:t>
            </a:r>
            <a:r>
              <a:rPr sz="1400" spc="-75" dirty="0">
                <a:latin typeface="Microsoft Sans Serif"/>
                <a:cs typeface="Microsoft Sans Serif"/>
              </a:rPr>
              <a:t>ч</a:t>
            </a:r>
            <a:r>
              <a:rPr sz="1400" spc="45" dirty="0">
                <a:latin typeface="Microsoft Sans Serif"/>
                <a:cs typeface="Microsoft Sans Serif"/>
              </a:rPr>
              <a:t>е</a:t>
            </a:r>
            <a:r>
              <a:rPr sz="1400" spc="-30" dirty="0">
                <a:latin typeface="Microsoft Sans Serif"/>
                <a:cs typeface="Microsoft Sans Serif"/>
              </a:rPr>
              <a:t>ско</a:t>
            </a:r>
            <a:r>
              <a:rPr sz="1400" spc="-35" dirty="0">
                <a:latin typeface="Microsoft Sans Serif"/>
                <a:cs typeface="Microsoft Sans Serif"/>
              </a:rPr>
              <a:t>й</a:t>
            </a:r>
            <a:r>
              <a:rPr sz="1400" spc="-20" dirty="0">
                <a:latin typeface="Microsoft Sans Serif"/>
                <a:cs typeface="Microsoft Sans Serif"/>
              </a:rPr>
              <a:t>)</a:t>
            </a:r>
            <a:r>
              <a:rPr sz="1400" spc="-175" dirty="0">
                <a:latin typeface="Microsoft Sans Serif"/>
                <a:cs typeface="Microsoft Sans Serif"/>
              </a:rPr>
              <a:t> </a:t>
            </a:r>
            <a:r>
              <a:rPr sz="1400" spc="45" dirty="0">
                <a:latin typeface="Microsoft Sans Serif"/>
                <a:cs typeface="Microsoft Sans Serif"/>
              </a:rPr>
              <a:t>с</a:t>
            </a:r>
            <a:r>
              <a:rPr sz="1400" spc="30" dirty="0">
                <a:latin typeface="Microsoft Sans Serif"/>
                <a:cs typeface="Microsoft Sans Serif"/>
              </a:rPr>
              <a:t>т</a:t>
            </a:r>
            <a:r>
              <a:rPr sz="1400" spc="45" dirty="0">
                <a:latin typeface="Microsoft Sans Serif"/>
                <a:cs typeface="Microsoft Sans Serif"/>
              </a:rPr>
              <a:t>о</a:t>
            </a:r>
            <a:r>
              <a:rPr sz="1400" spc="-30" dirty="0">
                <a:latin typeface="Microsoft Sans Serif"/>
                <a:cs typeface="Microsoft Sans Serif"/>
              </a:rPr>
              <a:t>рон</a:t>
            </a:r>
            <a:r>
              <a:rPr sz="1400" spc="-150" dirty="0">
                <a:latin typeface="Microsoft Sans Serif"/>
                <a:cs typeface="Microsoft Sans Serif"/>
              </a:rPr>
              <a:t> </a:t>
            </a:r>
            <a:r>
              <a:rPr sz="1400" spc="140" dirty="0">
                <a:latin typeface="Microsoft Sans Serif"/>
                <a:cs typeface="Microsoft Sans Serif"/>
              </a:rPr>
              <a:t>г</a:t>
            </a:r>
            <a:r>
              <a:rPr sz="1400" spc="-30" dirty="0">
                <a:latin typeface="Microsoft Sans Serif"/>
                <a:cs typeface="Microsoft Sans Serif"/>
              </a:rPr>
              <a:t>о</a:t>
            </a:r>
            <a:r>
              <a:rPr sz="1400" spc="30" dirty="0">
                <a:latin typeface="Microsoft Sans Serif"/>
                <a:cs typeface="Microsoft Sans Serif"/>
              </a:rPr>
              <a:t>т</a:t>
            </a:r>
            <a:r>
              <a:rPr sz="1400" spc="-30" dirty="0">
                <a:latin typeface="Microsoft Sans Serif"/>
                <a:cs typeface="Microsoft Sans Serif"/>
              </a:rPr>
              <a:t>о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30" dirty="0">
                <a:latin typeface="Microsoft Sans Serif"/>
                <a:cs typeface="Microsoft Sans Serif"/>
              </a:rPr>
              <a:t>н</a:t>
            </a:r>
            <a:r>
              <a:rPr sz="1400" spc="45" dirty="0">
                <a:latin typeface="Microsoft Sans Serif"/>
                <a:cs typeface="Microsoft Sans Serif"/>
              </a:rPr>
              <a:t>о</a:t>
            </a:r>
            <a:r>
              <a:rPr sz="1400" spc="-30" dirty="0">
                <a:latin typeface="Microsoft Sans Serif"/>
                <a:cs typeface="Microsoft Sans Serif"/>
              </a:rPr>
              <a:t>с</a:t>
            </a:r>
            <a:r>
              <a:rPr sz="1400" spc="-45" dirty="0">
                <a:latin typeface="Microsoft Sans Serif"/>
                <a:cs typeface="Microsoft Sans Serif"/>
              </a:rPr>
              <a:t>т</a:t>
            </a:r>
            <a:r>
              <a:rPr sz="1400" spc="40" dirty="0">
                <a:latin typeface="Microsoft Sans Serif"/>
                <a:cs typeface="Microsoft Sans Serif"/>
              </a:rPr>
              <a:t>и</a:t>
            </a:r>
            <a:r>
              <a:rPr sz="1400" spc="-175" dirty="0">
                <a:latin typeface="Microsoft Sans Serif"/>
                <a:cs typeface="Microsoft Sans Serif"/>
              </a:rPr>
              <a:t> </a:t>
            </a:r>
            <a:r>
              <a:rPr sz="1400" spc="120" dirty="0">
                <a:latin typeface="Microsoft Sans Serif"/>
                <a:cs typeface="Microsoft Sans Serif"/>
              </a:rPr>
              <a:t>к</a:t>
            </a:r>
            <a:r>
              <a:rPr sz="1400" spc="45" dirty="0">
                <a:latin typeface="Microsoft Sans Serif"/>
                <a:cs typeface="Microsoft Sans Serif"/>
              </a:rPr>
              <a:t>про</a:t>
            </a:r>
            <a:r>
              <a:rPr sz="1400" spc="-105" dirty="0">
                <a:latin typeface="Microsoft Sans Serif"/>
                <a:cs typeface="Microsoft Sans Serif"/>
              </a:rPr>
              <a:t>ф</a:t>
            </a:r>
            <a:r>
              <a:rPr sz="1400" spc="45" dirty="0">
                <a:latin typeface="Microsoft Sans Serif"/>
                <a:cs typeface="Microsoft Sans Serif"/>
              </a:rPr>
              <a:t>ес</a:t>
            </a:r>
            <a:r>
              <a:rPr sz="1400" spc="-30" dirty="0">
                <a:latin typeface="Microsoft Sans Serif"/>
                <a:cs typeface="Microsoft Sans Serif"/>
              </a:rPr>
              <a:t>с</a:t>
            </a:r>
            <a:r>
              <a:rPr sz="1400" spc="40" dirty="0">
                <a:latin typeface="Microsoft Sans Serif"/>
                <a:cs typeface="Microsoft Sans Serif"/>
              </a:rPr>
              <a:t>и</a:t>
            </a:r>
            <a:r>
              <a:rPr sz="1400" spc="-30" dirty="0">
                <a:latin typeface="Microsoft Sans Serif"/>
                <a:cs typeface="Microsoft Sans Serif"/>
              </a:rPr>
              <a:t>она</a:t>
            </a:r>
            <a:r>
              <a:rPr sz="1400" spc="-50" dirty="0">
                <a:latin typeface="Microsoft Sans Serif"/>
                <a:cs typeface="Microsoft Sans Serif"/>
              </a:rPr>
              <a:t>л</a:t>
            </a:r>
            <a:r>
              <a:rPr sz="1400" spc="10" dirty="0">
                <a:latin typeface="Microsoft Sans Serif"/>
                <a:cs typeface="Microsoft Sans Serif"/>
              </a:rPr>
              <a:t>ь</a:t>
            </a:r>
            <a:r>
              <a:rPr sz="1400" spc="45" dirty="0">
                <a:latin typeface="Microsoft Sans Serif"/>
                <a:cs typeface="Microsoft Sans Serif"/>
              </a:rPr>
              <a:t>н</a:t>
            </a:r>
            <a:r>
              <a:rPr sz="1400" spc="-30" dirty="0">
                <a:latin typeface="Microsoft Sans Serif"/>
                <a:cs typeface="Microsoft Sans Serif"/>
              </a:rPr>
              <a:t>ому 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самоопределению.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Courier New"/>
              <a:buChar char="o"/>
            </a:pPr>
            <a:endParaRPr sz="1550">
              <a:latin typeface="Microsoft Sans Serif"/>
              <a:cs typeface="Microsoft Sans Serif"/>
            </a:endParaRPr>
          </a:p>
          <a:p>
            <a:pPr marL="307975" marR="97790" indent="-286385">
              <a:lnSpc>
                <a:spcPts val="1650"/>
              </a:lnSpc>
              <a:buFont typeface="Courier New"/>
              <a:buChar char="o"/>
              <a:tabLst>
                <a:tab pos="307975" algn="l"/>
                <a:tab pos="308610" algn="l"/>
              </a:tabLst>
            </a:pPr>
            <a:r>
              <a:rPr sz="1400" spc="5" dirty="0">
                <a:latin typeface="Microsoft Sans Serif"/>
                <a:cs typeface="Microsoft Sans Serif"/>
              </a:rPr>
              <a:t>Информирование</a:t>
            </a:r>
            <a:r>
              <a:rPr sz="1400" spc="-14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обучающихся</a:t>
            </a:r>
            <a:r>
              <a:rPr sz="1400" spc="-130" dirty="0">
                <a:latin typeface="Microsoft Sans Serif"/>
                <a:cs typeface="Microsoft Sans Serif"/>
              </a:rPr>
              <a:t> </a:t>
            </a:r>
            <a:r>
              <a:rPr sz="1400" spc="30" dirty="0">
                <a:latin typeface="Microsoft Sans Serif"/>
                <a:cs typeface="Microsoft Sans Serif"/>
              </a:rPr>
              <a:t>об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устройстве</a:t>
            </a:r>
            <a:r>
              <a:rPr sz="1400" spc="-17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современного</a:t>
            </a:r>
            <a:r>
              <a:rPr sz="1400" spc="-10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рынка</a:t>
            </a:r>
            <a:r>
              <a:rPr sz="1400" spc="-185" dirty="0">
                <a:latin typeface="Microsoft Sans Serif"/>
                <a:cs typeface="Microsoft Sans Serif"/>
              </a:rPr>
              <a:t> </a:t>
            </a:r>
            <a:r>
              <a:rPr sz="1400" spc="55" dirty="0">
                <a:latin typeface="Microsoft Sans Serif"/>
                <a:cs typeface="Microsoft Sans Serif"/>
              </a:rPr>
              <a:t>трудаи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25" dirty="0">
                <a:latin typeface="Microsoft Sans Serif"/>
                <a:cs typeface="Microsoft Sans Serif"/>
              </a:rPr>
              <a:t>системе </a:t>
            </a:r>
            <a:r>
              <a:rPr sz="1400" spc="-35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профессионального</a:t>
            </a:r>
            <a:r>
              <a:rPr sz="1400" spc="-17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образования.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Courier New"/>
              <a:buChar char="o"/>
            </a:pPr>
            <a:endParaRPr sz="1500">
              <a:latin typeface="Microsoft Sans Serif"/>
              <a:cs typeface="Microsoft Sans Serif"/>
            </a:endParaRPr>
          </a:p>
          <a:p>
            <a:pPr marL="307975" marR="627380" indent="-286385">
              <a:lnSpc>
                <a:spcPct val="100600"/>
              </a:lnSpc>
              <a:spcBef>
                <a:spcPts val="5"/>
              </a:spcBef>
              <a:buFont typeface="Courier New"/>
              <a:buChar char="o"/>
              <a:tabLst>
                <a:tab pos="307975" algn="l"/>
                <a:tab pos="308610" algn="l"/>
              </a:tabLst>
            </a:pPr>
            <a:r>
              <a:rPr sz="1400" spc="-5" dirty="0">
                <a:latin typeface="Microsoft Sans Serif"/>
                <a:cs typeface="Microsoft Sans Serif"/>
              </a:rPr>
              <a:t>Подготовка</a:t>
            </a:r>
            <a:r>
              <a:rPr sz="1400" spc="-1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индивидуальных</a:t>
            </a:r>
            <a:r>
              <a:rPr sz="1400" spc="-8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рекомендаций</a:t>
            </a:r>
            <a:r>
              <a:rPr sz="1400" spc="-18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для</a:t>
            </a:r>
            <a:r>
              <a:rPr sz="1400" spc="-9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обучающихся</a:t>
            </a:r>
            <a:r>
              <a:rPr sz="1400" spc="-100" dirty="0">
                <a:latin typeface="Microsoft Sans Serif"/>
                <a:cs typeface="Microsoft Sans Serif"/>
              </a:rPr>
              <a:t> </a:t>
            </a:r>
            <a:r>
              <a:rPr sz="1400" spc="30" dirty="0">
                <a:latin typeface="Microsoft Sans Serif"/>
                <a:cs typeface="Microsoft Sans Serif"/>
              </a:rPr>
              <a:t>по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построению 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образовательнопрофессиональной </a:t>
            </a:r>
            <a:r>
              <a:rPr sz="1400" spc="-5" dirty="0">
                <a:latin typeface="Microsoft Sans Serif"/>
                <a:cs typeface="Microsoft Sans Serif"/>
              </a:rPr>
              <a:t>траектории </a:t>
            </a:r>
            <a:r>
              <a:rPr sz="1400" spc="10" dirty="0">
                <a:latin typeface="Microsoft Sans Serif"/>
                <a:cs typeface="Microsoft Sans Serif"/>
              </a:rPr>
              <a:t>в зависимости </a:t>
            </a:r>
            <a:r>
              <a:rPr sz="1400" spc="25" dirty="0">
                <a:latin typeface="Microsoft Sans Serif"/>
                <a:cs typeface="Microsoft Sans Serif"/>
              </a:rPr>
              <a:t>от </a:t>
            </a:r>
            <a:r>
              <a:rPr sz="1400" dirty="0">
                <a:latin typeface="Microsoft Sans Serif"/>
                <a:cs typeface="Microsoft Sans Serif"/>
              </a:rPr>
              <a:t>уровня 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40" dirty="0">
                <a:latin typeface="Microsoft Sans Serif"/>
                <a:cs typeface="Microsoft Sans Serif"/>
              </a:rPr>
              <a:t>осоз</a:t>
            </a:r>
            <a:r>
              <a:rPr sz="1400" spc="-30" dirty="0">
                <a:latin typeface="Microsoft Sans Serif"/>
                <a:cs typeface="Microsoft Sans Serif"/>
              </a:rPr>
              <a:t>нан</a:t>
            </a:r>
            <a:r>
              <a:rPr sz="1400" spc="40" dirty="0">
                <a:latin typeface="Microsoft Sans Serif"/>
                <a:cs typeface="Microsoft Sans Serif"/>
              </a:rPr>
              <a:t>н</a:t>
            </a:r>
            <a:r>
              <a:rPr sz="1400" spc="-30" dirty="0">
                <a:latin typeface="Microsoft Sans Serif"/>
                <a:cs typeface="Microsoft Sans Serif"/>
              </a:rPr>
              <a:t>ос</a:t>
            </a:r>
            <a:r>
              <a:rPr sz="1400" spc="-45" dirty="0">
                <a:latin typeface="Microsoft Sans Serif"/>
                <a:cs typeface="Microsoft Sans Serif"/>
              </a:rPr>
              <a:t>т</a:t>
            </a:r>
            <a:r>
              <a:rPr sz="1400" spc="40" dirty="0">
                <a:latin typeface="Microsoft Sans Serif"/>
                <a:cs typeface="Microsoft Sans Serif"/>
              </a:rPr>
              <a:t>и</a:t>
            </a:r>
            <a:r>
              <a:rPr sz="1400" spc="5" dirty="0">
                <a:latin typeface="Microsoft Sans Serif"/>
                <a:cs typeface="Microsoft Sans Serif"/>
              </a:rPr>
              <a:t>,</a:t>
            </a:r>
            <a:r>
              <a:rPr sz="1400" spc="-150" dirty="0">
                <a:latin typeface="Microsoft Sans Serif"/>
                <a:cs typeface="Microsoft Sans Serif"/>
              </a:rPr>
              <a:t> </a:t>
            </a:r>
            <a:r>
              <a:rPr sz="1400" spc="40" dirty="0">
                <a:latin typeface="Microsoft Sans Serif"/>
                <a:cs typeface="Microsoft Sans Serif"/>
              </a:rPr>
              <a:t>ин</a:t>
            </a:r>
            <a:r>
              <a:rPr sz="1400" spc="30" dirty="0">
                <a:latin typeface="Microsoft Sans Serif"/>
                <a:cs typeface="Microsoft Sans Serif"/>
              </a:rPr>
              <a:t>т</a:t>
            </a:r>
            <a:r>
              <a:rPr sz="1400" spc="-30" dirty="0">
                <a:latin typeface="Microsoft Sans Serif"/>
                <a:cs typeface="Microsoft Sans Serif"/>
              </a:rPr>
              <a:t>ере</a:t>
            </a:r>
            <a:r>
              <a:rPr sz="1400" spc="40" dirty="0">
                <a:latin typeface="Microsoft Sans Serif"/>
                <a:cs typeface="Microsoft Sans Serif"/>
              </a:rPr>
              <a:t>с</a:t>
            </a:r>
            <a:r>
              <a:rPr sz="1400" spc="-30" dirty="0">
                <a:latin typeface="Microsoft Sans Serif"/>
                <a:cs typeface="Microsoft Sans Serif"/>
              </a:rPr>
              <a:t>о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5" dirty="0">
                <a:latin typeface="Microsoft Sans Serif"/>
                <a:cs typeface="Microsoft Sans Serif"/>
              </a:rPr>
              <a:t>,</a:t>
            </a:r>
            <a:r>
              <a:rPr sz="1400" spc="-155" dirty="0">
                <a:latin typeface="Microsoft Sans Serif"/>
                <a:cs typeface="Microsoft Sans Serif"/>
              </a:rPr>
              <a:t> </a:t>
            </a:r>
            <a:r>
              <a:rPr sz="1400" spc="40" dirty="0">
                <a:latin typeface="Microsoft Sans Serif"/>
                <a:cs typeface="Microsoft Sans Serif"/>
              </a:rPr>
              <a:t>сп</a:t>
            </a:r>
            <a:r>
              <a:rPr sz="1400" spc="-30" dirty="0">
                <a:latin typeface="Microsoft Sans Serif"/>
                <a:cs typeface="Microsoft Sans Serif"/>
              </a:rPr>
              <a:t>о</a:t>
            </a:r>
            <a:r>
              <a:rPr sz="1400" spc="40" dirty="0">
                <a:latin typeface="Microsoft Sans Serif"/>
                <a:cs typeface="Microsoft Sans Serif"/>
              </a:rPr>
              <a:t>с</a:t>
            </a:r>
            <a:r>
              <a:rPr sz="1400" spc="-30" dirty="0">
                <a:latin typeface="Microsoft Sans Serif"/>
                <a:cs typeface="Microsoft Sans Serif"/>
              </a:rPr>
              <a:t>о</a:t>
            </a:r>
            <a:r>
              <a:rPr sz="1400" spc="-55" dirty="0">
                <a:latin typeface="Microsoft Sans Serif"/>
                <a:cs typeface="Microsoft Sans Serif"/>
              </a:rPr>
              <a:t>б</a:t>
            </a:r>
            <a:r>
              <a:rPr sz="1400" spc="40" dirty="0">
                <a:latin typeface="Microsoft Sans Serif"/>
                <a:cs typeface="Microsoft Sans Serif"/>
              </a:rPr>
              <a:t>н</a:t>
            </a:r>
            <a:r>
              <a:rPr sz="1400" spc="-30" dirty="0">
                <a:latin typeface="Microsoft Sans Serif"/>
                <a:cs typeface="Microsoft Sans Serif"/>
              </a:rPr>
              <a:t>ос</a:t>
            </a:r>
            <a:r>
              <a:rPr sz="1400" spc="30" dirty="0">
                <a:latin typeface="Microsoft Sans Serif"/>
                <a:cs typeface="Microsoft Sans Serif"/>
              </a:rPr>
              <a:t>т</a:t>
            </a:r>
            <a:r>
              <a:rPr sz="1400" spc="-30" dirty="0">
                <a:latin typeface="Microsoft Sans Serif"/>
                <a:cs typeface="Microsoft Sans Serif"/>
              </a:rPr>
              <a:t>е</a:t>
            </a:r>
            <a:r>
              <a:rPr sz="1400" spc="-35" dirty="0">
                <a:latin typeface="Microsoft Sans Serif"/>
                <a:cs typeface="Microsoft Sans Serif"/>
              </a:rPr>
              <a:t>й</a:t>
            </a:r>
            <a:r>
              <a:rPr sz="1400" spc="5" dirty="0">
                <a:latin typeface="Microsoft Sans Serif"/>
                <a:cs typeface="Microsoft Sans Serif"/>
              </a:rPr>
              <a:t>,</a:t>
            </a:r>
            <a:r>
              <a:rPr sz="1400" spc="-150" dirty="0">
                <a:latin typeface="Microsoft Sans Serif"/>
                <a:cs typeface="Microsoft Sans Serif"/>
              </a:rPr>
              <a:t> </a:t>
            </a:r>
            <a:r>
              <a:rPr sz="1400" spc="80" dirty="0">
                <a:latin typeface="Microsoft Sans Serif"/>
                <a:cs typeface="Microsoft Sans Serif"/>
              </a:rPr>
              <a:t>д</a:t>
            </a:r>
            <a:r>
              <a:rPr sz="1400" spc="40" dirty="0">
                <a:latin typeface="Microsoft Sans Serif"/>
                <a:cs typeface="Microsoft Sans Serif"/>
              </a:rPr>
              <a:t>о</a:t>
            </a:r>
            <a:r>
              <a:rPr sz="1400" spc="-30" dirty="0">
                <a:latin typeface="Microsoft Sans Serif"/>
                <a:cs typeface="Microsoft Sans Serif"/>
              </a:rPr>
              <a:t>с</a:t>
            </a:r>
            <a:r>
              <a:rPr sz="1400" spc="30" dirty="0">
                <a:latin typeface="Microsoft Sans Serif"/>
                <a:cs typeface="Microsoft Sans Serif"/>
              </a:rPr>
              <a:t>т</a:t>
            </a:r>
            <a:r>
              <a:rPr sz="1400" spc="-30" dirty="0">
                <a:latin typeface="Microsoft Sans Serif"/>
                <a:cs typeface="Microsoft Sans Serif"/>
              </a:rPr>
              <a:t>уп</a:t>
            </a:r>
            <a:r>
              <a:rPr sz="1400" spc="40" dirty="0">
                <a:latin typeface="Microsoft Sans Serif"/>
                <a:cs typeface="Microsoft Sans Serif"/>
              </a:rPr>
              <a:t>н</a:t>
            </a:r>
            <a:r>
              <a:rPr sz="1400" spc="-35" dirty="0">
                <a:latin typeface="Microsoft Sans Serif"/>
                <a:cs typeface="Microsoft Sans Serif"/>
              </a:rPr>
              <a:t>ы</a:t>
            </a:r>
            <a:r>
              <a:rPr sz="1400" spc="10" dirty="0">
                <a:latin typeface="Microsoft Sans Serif"/>
                <a:cs typeface="Microsoft Sans Serif"/>
              </a:rPr>
              <a:t>х</a:t>
            </a:r>
            <a:r>
              <a:rPr sz="1400" spc="-175" dirty="0">
                <a:latin typeface="Microsoft Sans Serif"/>
                <a:cs typeface="Microsoft Sans Serif"/>
              </a:rPr>
              <a:t> </a:t>
            </a:r>
            <a:r>
              <a:rPr sz="1400" spc="40" dirty="0">
                <a:latin typeface="Microsoft Sans Serif"/>
                <a:cs typeface="Microsoft Sans Serif"/>
              </a:rPr>
              <a:t>и</a:t>
            </a:r>
            <a:r>
              <a:rPr sz="1400" spc="15" dirty="0">
                <a:latin typeface="Microsoft Sans Serif"/>
                <a:cs typeface="Microsoft Sans Serif"/>
              </a:rPr>
              <a:t>м</a:t>
            </a:r>
            <a:r>
              <a:rPr sz="1400" spc="-114" dirty="0">
                <a:latin typeface="Microsoft Sans Serif"/>
                <a:cs typeface="Microsoft Sans Serif"/>
              </a:rPr>
              <a:t> </a:t>
            </a:r>
            <a:r>
              <a:rPr sz="1400" spc="75" dirty="0">
                <a:latin typeface="Microsoft Sans Serif"/>
                <a:cs typeface="Microsoft Sans Serif"/>
              </a:rPr>
              <a:t>в</a:t>
            </a:r>
            <a:r>
              <a:rPr sz="1400" spc="40" dirty="0">
                <a:latin typeface="Microsoft Sans Serif"/>
                <a:cs typeface="Microsoft Sans Serif"/>
              </a:rPr>
              <a:t>оз</a:t>
            </a:r>
            <a:r>
              <a:rPr sz="1400" spc="-30" dirty="0">
                <a:latin typeface="Microsoft Sans Serif"/>
                <a:cs typeface="Microsoft Sans Serif"/>
              </a:rPr>
              <a:t>мо</a:t>
            </a:r>
            <a:r>
              <a:rPr sz="1400" spc="-25" dirty="0">
                <a:latin typeface="Microsoft Sans Serif"/>
                <a:cs typeface="Microsoft Sans Serif"/>
              </a:rPr>
              <a:t>ж</a:t>
            </a:r>
            <a:r>
              <a:rPr sz="1400" spc="-30" dirty="0">
                <a:latin typeface="Microsoft Sans Serif"/>
                <a:cs typeface="Microsoft Sans Serif"/>
              </a:rPr>
              <a:t>нос</a:t>
            </a:r>
            <a:r>
              <a:rPr sz="1400" spc="30" dirty="0">
                <a:latin typeface="Microsoft Sans Serif"/>
                <a:cs typeface="Microsoft Sans Serif"/>
              </a:rPr>
              <a:t>т</a:t>
            </a:r>
            <a:r>
              <a:rPr sz="1400" spc="-30" dirty="0">
                <a:latin typeface="Microsoft Sans Serif"/>
                <a:cs typeface="Microsoft Sans Serif"/>
              </a:rPr>
              <a:t>е</a:t>
            </a:r>
            <a:r>
              <a:rPr sz="1400" spc="-35" dirty="0">
                <a:latin typeface="Microsoft Sans Serif"/>
                <a:cs typeface="Microsoft Sans Serif"/>
              </a:rPr>
              <a:t>й</a:t>
            </a:r>
            <a:r>
              <a:rPr sz="1400" spc="5" dirty="0">
                <a:latin typeface="Microsoft Sans Serif"/>
                <a:cs typeface="Microsoft Sans Serif"/>
              </a:rPr>
              <a:t>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91970" y="2117661"/>
            <a:ext cx="21062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З</a:t>
            </a:r>
            <a:r>
              <a:rPr sz="1800" b="1" spc="45" dirty="0">
                <a:latin typeface="Arial"/>
                <a:cs typeface="Arial"/>
              </a:rPr>
              <a:t>А</a:t>
            </a:r>
            <a:r>
              <a:rPr sz="1800" b="1" spc="-10" dirty="0">
                <a:latin typeface="Arial"/>
                <a:cs typeface="Arial"/>
              </a:rPr>
              <a:t>Д</a:t>
            </a:r>
            <a:r>
              <a:rPr sz="1800" b="1" spc="-175" dirty="0">
                <a:latin typeface="Arial"/>
                <a:cs typeface="Arial"/>
              </a:rPr>
              <a:t>А</a:t>
            </a:r>
            <a:r>
              <a:rPr sz="1800" b="1" spc="5" dirty="0">
                <a:latin typeface="Arial"/>
                <a:cs typeface="Arial"/>
              </a:rPr>
              <a:t>Ч</a:t>
            </a:r>
            <a:r>
              <a:rPr sz="1800" b="1" dirty="0">
                <a:latin typeface="Arial"/>
                <a:cs typeface="Arial"/>
              </a:rPr>
              <a:t>И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П</a:t>
            </a:r>
            <a:r>
              <a:rPr sz="1800" b="1" dirty="0">
                <a:latin typeface="Arial"/>
                <a:cs typeface="Arial"/>
              </a:rPr>
              <a:t>Р</a:t>
            </a:r>
            <a:r>
              <a:rPr sz="1800" b="1" spc="-55" dirty="0">
                <a:latin typeface="Arial"/>
                <a:cs typeface="Arial"/>
              </a:rPr>
              <a:t>О</a:t>
            </a:r>
            <a:r>
              <a:rPr sz="1800" b="1" dirty="0">
                <a:latin typeface="Arial"/>
                <a:cs typeface="Arial"/>
              </a:rPr>
              <a:t>Е</a:t>
            </a:r>
            <a:r>
              <a:rPr sz="1800" b="1" spc="95" dirty="0">
                <a:latin typeface="Arial"/>
                <a:cs typeface="Arial"/>
              </a:rPr>
              <a:t>К</a:t>
            </a:r>
            <a:r>
              <a:rPr sz="1800" b="1" spc="-130" dirty="0">
                <a:latin typeface="Arial"/>
                <a:cs typeface="Arial"/>
              </a:rPr>
              <a:t>Т</a:t>
            </a:r>
            <a:r>
              <a:rPr sz="1800" b="1" dirty="0">
                <a:latin typeface="Arial"/>
                <a:cs typeface="Arial"/>
              </a:rPr>
              <a:t>А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9675" y="2009775"/>
            <a:ext cx="542925" cy="542925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538162" y="934847"/>
            <a:ext cx="11654155" cy="26034"/>
          </a:xfrm>
          <a:custGeom>
            <a:avLst/>
            <a:gdLst/>
            <a:ahLst/>
            <a:cxnLst/>
            <a:rect l="l" t="t" r="r" b="b"/>
            <a:pathLst>
              <a:path w="11654155" h="26034">
                <a:moveTo>
                  <a:pt x="0" y="25907"/>
                </a:moveTo>
                <a:lnTo>
                  <a:pt x="11653837" y="25907"/>
                </a:lnTo>
                <a:lnTo>
                  <a:pt x="11653837" y="0"/>
                </a:lnTo>
                <a:lnTo>
                  <a:pt x="0" y="0"/>
                </a:lnTo>
                <a:lnTo>
                  <a:pt x="0" y="25907"/>
                </a:lnTo>
                <a:close/>
              </a:path>
            </a:pathLst>
          </a:custGeom>
          <a:solidFill>
            <a:srgbClr val="0EAC9B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34175" y="4343400"/>
            <a:ext cx="704850" cy="7048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3475" y="4324350"/>
            <a:ext cx="704850" cy="70485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33475" y="2085975"/>
            <a:ext cx="704850" cy="70485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6772275" y="2057400"/>
            <a:ext cx="704850" cy="704850"/>
            <a:chOff x="6772275" y="1704975"/>
            <a:chExt cx="704850" cy="70485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72275" y="1704975"/>
              <a:ext cx="704850" cy="7048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24675" y="1838325"/>
              <a:ext cx="438150" cy="43815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07365" y="374015"/>
            <a:ext cx="3999865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750" spc="25" dirty="0">
                <a:solidFill>
                  <a:srgbClr val="000000"/>
                </a:solidFill>
              </a:rPr>
              <a:t>УЧАСТНИКИ</a:t>
            </a:r>
            <a:r>
              <a:rPr sz="2750" spc="-114" dirty="0">
                <a:solidFill>
                  <a:srgbClr val="000000"/>
                </a:solidFill>
              </a:rPr>
              <a:t> </a:t>
            </a:r>
            <a:r>
              <a:rPr sz="2750" spc="35" dirty="0">
                <a:solidFill>
                  <a:srgbClr val="000000"/>
                </a:solidFill>
              </a:rPr>
              <a:t>ПРОЕКТА</a:t>
            </a:r>
            <a:endParaRPr sz="2750"/>
          </a:p>
        </p:txBody>
      </p: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24675" y="4486275"/>
            <a:ext cx="409575" cy="40957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85875" y="4457700"/>
            <a:ext cx="428625" cy="42862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76350" y="2209800"/>
            <a:ext cx="447675" cy="44767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905000" y="2219325"/>
            <a:ext cx="1600200" cy="18097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571875" y="2305050"/>
            <a:ext cx="123825" cy="3810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762375" y="2219325"/>
            <a:ext cx="1343025" cy="18097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905000" y="4543425"/>
            <a:ext cx="3067050" cy="20002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553325" y="4543425"/>
            <a:ext cx="1743075" cy="20002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553325" y="2219325"/>
            <a:ext cx="3028950" cy="200025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924050" y="2571750"/>
            <a:ext cx="2076450" cy="161925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924050" y="2790825"/>
            <a:ext cx="1885950" cy="161925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876675" y="2819400"/>
            <a:ext cx="1228725" cy="123825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933575" y="3028950"/>
            <a:ext cx="2266950" cy="13335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924050" y="3257550"/>
            <a:ext cx="1247775" cy="123825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1924050" y="3248025"/>
            <a:ext cx="3152775" cy="342900"/>
            <a:chOff x="1924050" y="2895600"/>
            <a:chExt cx="3152775" cy="342900"/>
          </a:xfrm>
        </p:grpSpPr>
        <p:pic>
          <p:nvPicPr>
            <p:cNvPr id="24" name="object 2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924050" y="3076575"/>
              <a:ext cx="1552575" cy="16192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495675" y="3148012"/>
              <a:ext cx="66675" cy="0"/>
            </a:xfrm>
            <a:custGeom>
              <a:avLst/>
              <a:gdLst/>
              <a:ahLst/>
              <a:cxnLst/>
              <a:rect l="l" t="t" r="r" b="b"/>
              <a:pathLst>
                <a:path w="66675">
                  <a:moveTo>
                    <a:pt x="0" y="0"/>
                  </a:moveTo>
                  <a:lnTo>
                    <a:pt x="6667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581400" y="3067050"/>
              <a:ext cx="1495425" cy="17145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228975" y="2895600"/>
              <a:ext cx="1304925" cy="133350"/>
            </a:xfrm>
            <a:prstGeom prst="rect">
              <a:avLst/>
            </a:prstGeom>
          </p:spPr>
        </p:pic>
      </p:grpSp>
      <p:pic>
        <p:nvPicPr>
          <p:cNvPr id="28" name="object 28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914525" y="3676650"/>
            <a:ext cx="1038225" cy="123825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7553325" y="2590800"/>
            <a:ext cx="3533775" cy="161925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7553325" y="2828925"/>
            <a:ext cx="2667000" cy="133350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7543800" y="3048000"/>
            <a:ext cx="3105150" cy="771525"/>
            <a:chOff x="7543800" y="2695575"/>
            <a:chExt cx="3105150" cy="771525"/>
          </a:xfrm>
        </p:grpSpPr>
        <p:pic>
          <p:nvPicPr>
            <p:cNvPr id="32" name="object 3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553325" y="2695575"/>
              <a:ext cx="2981325" cy="13335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553325" y="2867025"/>
              <a:ext cx="3095625" cy="17145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553325" y="3067050"/>
              <a:ext cx="2581275" cy="18097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543800" y="3286125"/>
              <a:ext cx="1952625" cy="180975"/>
            </a:xfrm>
            <a:prstGeom prst="rect">
              <a:avLst/>
            </a:prstGeom>
          </p:spPr>
        </p:pic>
      </p:grpSp>
      <p:pic>
        <p:nvPicPr>
          <p:cNvPr id="36" name="object 36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905000" y="4953000"/>
            <a:ext cx="3095625" cy="171450"/>
          </a:xfrm>
          <a:prstGeom prst="rect">
            <a:avLst/>
          </a:prstGeom>
        </p:spPr>
      </p:pic>
      <p:grpSp>
        <p:nvGrpSpPr>
          <p:cNvPr id="37" name="object 37"/>
          <p:cNvGrpSpPr/>
          <p:nvPr/>
        </p:nvGrpSpPr>
        <p:grpSpPr>
          <a:xfrm>
            <a:off x="1905000" y="5172075"/>
            <a:ext cx="3314700" cy="381000"/>
            <a:chOff x="1905000" y="4819650"/>
            <a:chExt cx="3314700" cy="381000"/>
          </a:xfrm>
        </p:grpSpPr>
        <p:pic>
          <p:nvPicPr>
            <p:cNvPr id="38" name="object 3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905000" y="4819650"/>
              <a:ext cx="2647950" cy="17145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905000" y="5029200"/>
              <a:ext cx="3314700" cy="171450"/>
            </a:xfrm>
            <a:prstGeom prst="rect">
              <a:avLst/>
            </a:prstGeom>
          </p:spPr>
        </p:pic>
      </p:grpSp>
      <p:pic>
        <p:nvPicPr>
          <p:cNvPr id="40" name="object 40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905000" y="5600700"/>
            <a:ext cx="3343275" cy="161925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905000" y="5848350"/>
            <a:ext cx="1133475" cy="95250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7553325" y="4962525"/>
            <a:ext cx="2505075" cy="161925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7543800" y="5172075"/>
            <a:ext cx="2962275" cy="171450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7543800" y="5419725"/>
            <a:ext cx="3505200" cy="133350"/>
          </a:xfrm>
          <a:prstGeom prst="rect">
            <a:avLst/>
          </a:prstGeom>
        </p:spPr>
      </p:pic>
      <p:sp>
        <p:nvSpPr>
          <p:cNvPr id="45" name="object 45"/>
          <p:cNvSpPr/>
          <p:nvPr/>
        </p:nvSpPr>
        <p:spPr>
          <a:xfrm>
            <a:off x="538162" y="934847"/>
            <a:ext cx="11654155" cy="26034"/>
          </a:xfrm>
          <a:custGeom>
            <a:avLst/>
            <a:gdLst/>
            <a:ahLst/>
            <a:cxnLst/>
            <a:rect l="l" t="t" r="r" b="b"/>
            <a:pathLst>
              <a:path w="11654155" h="26034">
                <a:moveTo>
                  <a:pt x="0" y="25907"/>
                </a:moveTo>
                <a:lnTo>
                  <a:pt x="11653837" y="25907"/>
                </a:lnTo>
                <a:lnTo>
                  <a:pt x="11653837" y="0"/>
                </a:lnTo>
                <a:lnTo>
                  <a:pt x="0" y="0"/>
                </a:lnTo>
                <a:lnTo>
                  <a:pt x="0" y="25907"/>
                </a:lnTo>
                <a:close/>
              </a:path>
            </a:pathLst>
          </a:custGeom>
          <a:solidFill>
            <a:srgbClr val="0EAC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Прямоугольник 45"/>
          <p:cNvSpPr/>
          <p:nvPr/>
        </p:nvSpPr>
        <p:spPr>
          <a:xfrm>
            <a:off x="2807415" y="6091845"/>
            <a:ext cx="71156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Платформа проекта https</a:t>
            </a:r>
            <a:r>
              <a:rPr lang="ru-RU" sz="2800" b="1" dirty="0"/>
              <a:t>://</a:t>
            </a:r>
            <a:r>
              <a:rPr lang="ru-RU" sz="2800" b="1" dirty="0" smtClean="0"/>
              <a:t>bvbinfo.ru</a:t>
            </a:r>
            <a:endParaRPr lang="ru-RU" sz="2800" b="1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76200" y="1183058"/>
            <a:ext cx="119313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222222"/>
                </a:solidFill>
                <a:latin typeface="DM Sans"/>
              </a:rPr>
              <a:t>Федеральный оператор проекта в 2021 году - Фонд </a:t>
            </a:r>
            <a:r>
              <a:rPr lang="ru-RU" sz="2400" b="1" dirty="0">
                <a:solidFill>
                  <a:srgbClr val="222222"/>
                </a:solidFill>
                <a:latin typeface="DM Sans"/>
              </a:rPr>
              <a:t>Гуманитарных Проектов</a:t>
            </a:r>
            <a:endParaRPr lang="ru-RU" sz="2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48050" y="3867150"/>
            <a:ext cx="76200" cy="1619250"/>
            <a:chOff x="3448050" y="3867150"/>
            <a:chExt cx="76200" cy="16192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48050" y="5408675"/>
              <a:ext cx="75819" cy="775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473323" y="3942079"/>
              <a:ext cx="25400" cy="1469390"/>
            </a:xfrm>
            <a:custGeom>
              <a:avLst/>
              <a:gdLst/>
              <a:ahLst/>
              <a:cxnLst/>
              <a:rect l="l" t="t" r="r" b="b"/>
              <a:pathLst>
                <a:path w="25400" h="1469389">
                  <a:moveTo>
                    <a:pt x="25273" y="2667"/>
                  </a:moveTo>
                  <a:lnTo>
                    <a:pt x="12700" y="2667"/>
                  </a:lnTo>
                  <a:lnTo>
                    <a:pt x="0" y="0"/>
                  </a:lnTo>
                  <a:lnTo>
                    <a:pt x="0" y="1469263"/>
                  </a:lnTo>
                  <a:lnTo>
                    <a:pt x="12700" y="1466596"/>
                  </a:lnTo>
                  <a:lnTo>
                    <a:pt x="25273" y="1469263"/>
                  </a:lnTo>
                  <a:lnTo>
                    <a:pt x="25273" y="1466596"/>
                  </a:lnTo>
                  <a:lnTo>
                    <a:pt x="25273" y="2667"/>
                  </a:lnTo>
                  <a:close/>
                </a:path>
              </a:pathLst>
            </a:custGeom>
            <a:solidFill>
              <a:srgbClr val="FF83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48050" y="3867150"/>
              <a:ext cx="75819" cy="77597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485775" y="3733800"/>
            <a:ext cx="76200" cy="981075"/>
            <a:chOff x="485775" y="3733800"/>
            <a:chExt cx="76200" cy="98107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5775" y="4636769"/>
              <a:ext cx="75831" cy="7759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11048" y="3808856"/>
              <a:ext cx="25400" cy="830580"/>
            </a:xfrm>
            <a:custGeom>
              <a:avLst/>
              <a:gdLst/>
              <a:ahLst/>
              <a:cxnLst/>
              <a:rect l="l" t="t" r="r" b="b"/>
              <a:pathLst>
                <a:path w="25400" h="830579">
                  <a:moveTo>
                    <a:pt x="25273" y="2540"/>
                  </a:moveTo>
                  <a:lnTo>
                    <a:pt x="12636" y="2540"/>
                  </a:lnTo>
                  <a:lnTo>
                    <a:pt x="0" y="0"/>
                  </a:lnTo>
                  <a:lnTo>
                    <a:pt x="0" y="830453"/>
                  </a:lnTo>
                  <a:lnTo>
                    <a:pt x="12636" y="827913"/>
                  </a:lnTo>
                  <a:lnTo>
                    <a:pt x="25273" y="830453"/>
                  </a:lnTo>
                  <a:lnTo>
                    <a:pt x="25273" y="827913"/>
                  </a:lnTo>
                  <a:lnTo>
                    <a:pt x="25273" y="2540"/>
                  </a:lnTo>
                  <a:close/>
                </a:path>
              </a:pathLst>
            </a:custGeom>
            <a:solidFill>
              <a:srgbClr val="FF61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5775" y="3733800"/>
              <a:ext cx="75831" cy="77597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1666875" y="1371600"/>
            <a:ext cx="10525125" cy="2724150"/>
            <a:chOff x="1666875" y="1371600"/>
            <a:chExt cx="10525125" cy="2724150"/>
          </a:xfrm>
        </p:grpSpPr>
        <p:sp>
          <p:nvSpPr>
            <p:cNvPr id="11" name="object 11"/>
            <p:cNvSpPr/>
            <p:nvPr/>
          </p:nvSpPr>
          <p:spPr>
            <a:xfrm>
              <a:off x="1666875" y="1371600"/>
              <a:ext cx="2895600" cy="2724150"/>
            </a:xfrm>
            <a:custGeom>
              <a:avLst/>
              <a:gdLst/>
              <a:ahLst/>
              <a:cxnLst/>
              <a:rect l="l" t="t" r="r" b="b"/>
              <a:pathLst>
                <a:path w="2895600" h="2724150">
                  <a:moveTo>
                    <a:pt x="239775" y="0"/>
                  </a:moveTo>
                  <a:lnTo>
                    <a:pt x="224662" y="3048"/>
                  </a:lnTo>
                  <a:lnTo>
                    <a:pt x="212344" y="11429"/>
                  </a:lnTo>
                  <a:lnTo>
                    <a:pt x="203962" y="23749"/>
                  </a:lnTo>
                  <a:lnTo>
                    <a:pt x="200913" y="38988"/>
                  </a:lnTo>
                  <a:lnTo>
                    <a:pt x="203962" y="54101"/>
                  </a:lnTo>
                  <a:lnTo>
                    <a:pt x="212344" y="66421"/>
                  </a:lnTo>
                  <a:lnTo>
                    <a:pt x="224662" y="74802"/>
                  </a:lnTo>
                  <a:lnTo>
                    <a:pt x="226822" y="75311"/>
                  </a:lnTo>
                  <a:lnTo>
                    <a:pt x="226822" y="2059686"/>
                  </a:lnTo>
                  <a:lnTo>
                    <a:pt x="0" y="2059686"/>
                  </a:lnTo>
                  <a:lnTo>
                    <a:pt x="111887" y="2391791"/>
                  </a:lnTo>
                  <a:lnTo>
                    <a:pt x="0" y="2723896"/>
                  </a:lnTo>
                  <a:lnTo>
                    <a:pt x="2783586" y="2723896"/>
                  </a:lnTo>
                  <a:lnTo>
                    <a:pt x="2895473" y="2391791"/>
                  </a:lnTo>
                  <a:lnTo>
                    <a:pt x="2783586" y="2059686"/>
                  </a:lnTo>
                  <a:lnTo>
                    <a:pt x="252730" y="2059686"/>
                  </a:lnTo>
                  <a:lnTo>
                    <a:pt x="252730" y="75311"/>
                  </a:lnTo>
                  <a:lnTo>
                    <a:pt x="254888" y="74802"/>
                  </a:lnTo>
                  <a:lnTo>
                    <a:pt x="267207" y="66421"/>
                  </a:lnTo>
                  <a:lnTo>
                    <a:pt x="275589" y="54101"/>
                  </a:lnTo>
                  <a:lnTo>
                    <a:pt x="278638" y="38988"/>
                  </a:lnTo>
                  <a:lnTo>
                    <a:pt x="275589" y="23749"/>
                  </a:lnTo>
                  <a:lnTo>
                    <a:pt x="267207" y="11429"/>
                  </a:lnTo>
                  <a:lnTo>
                    <a:pt x="254888" y="3048"/>
                  </a:lnTo>
                  <a:lnTo>
                    <a:pt x="239775" y="0"/>
                  </a:lnTo>
                  <a:close/>
                </a:path>
              </a:pathLst>
            </a:custGeom>
            <a:solidFill>
              <a:srgbClr val="FF83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05325" y="3429000"/>
              <a:ext cx="2609850" cy="666750"/>
            </a:xfrm>
            <a:custGeom>
              <a:avLst/>
              <a:gdLst/>
              <a:ahLst/>
              <a:cxnLst/>
              <a:rect l="l" t="t" r="r" b="b"/>
              <a:pathLst>
                <a:path w="2609850" h="666750">
                  <a:moveTo>
                    <a:pt x="2497708" y="0"/>
                  </a:moveTo>
                  <a:lnTo>
                    <a:pt x="0" y="0"/>
                  </a:lnTo>
                  <a:lnTo>
                    <a:pt x="112013" y="333375"/>
                  </a:lnTo>
                  <a:lnTo>
                    <a:pt x="0" y="666750"/>
                  </a:lnTo>
                  <a:lnTo>
                    <a:pt x="2497708" y="666750"/>
                  </a:lnTo>
                  <a:lnTo>
                    <a:pt x="2609723" y="333375"/>
                  </a:lnTo>
                  <a:lnTo>
                    <a:pt x="2497708" y="0"/>
                  </a:lnTo>
                  <a:close/>
                </a:path>
              </a:pathLst>
            </a:custGeom>
            <a:solidFill>
              <a:srgbClr val="FF9D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048500" y="3429000"/>
              <a:ext cx="2819400" cy="666750"/>
            </a:xfrm>
            <a:custGeom>
              <a:avLst/>
              <a:gdLst/>
              <a:ahLst/>
              <a:cxnLst/>
              <a:rect l="l" t="t" r="r" b="b"/>
              <a:pathLst>
                <a:path w="2819400" h="666750">
                  <a:moveTo>
                    <a:pt x="2707131" y="0"/>
                  </a:moveTo>
                  <a:lnTo>
                    <a:pt x="0" y="0"/>
                  </a:lnTo>
                  <a:lnTo>
                    <a:pt x="111886" y="333375"/>
                  </a:lnTo>
                  <a:lnTo>
                    <a:pt x="0" y="666750"/>
                  </a:lnTo>
                  <a:lnTo>
                    <a:pt x="2707131" y="666750"/>
                  </a:lnTo>
                  <a:lnTo>
                    <a:pt x="2819019" y="333375"/>
                  </a:lnTo>
                  <a:lnTo>
                    <a:pt x="2707131" y="0"/>
                  </a:lnTo>
                  <a:close/>
                </a:path>
              </a:pathLst>
            </a:custGeom>
            <a:solidFill>
              <a:srgbClr val="FFC2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810750" y="3429000"/>
              <a:ext cx="2381250" cy="666750"/>
            </a:xfrm>
            <a:custGeom>
              <a:avLst/>
              <a:gdLst/>
              <a:ahLst/>
              <a:cxnLst/>
              <a:rect l="l" t="t" r="r" b="b"/>
              <a:pathLst>
                <a:path w="2381250" h="666750">
                  <a:moveTo>
                    <a:pt x="2381123" y="0"/>
                  </a:moveTo>
                  <a:lnTo>
                    <a:pt x="0" y="0"/>
                  </a:lnTo>
                  <a:lnTo>
                    <a:pt x="112014" y="333375"/>
                  </a:lnTo>
                  <a:lnTo>
                    <a:pt x="0" y="666750"/>
                  </a:lnTo>
                  <a:lnTo>
                    <a:pt x="2381123" y="666750"/>
                  </a:lnTo>
                  <a:lnTo>
                    <a:pt x="2381123" y="0"/>
                  </a:lnTo>
                  <a:close/>
                </a:path>
              </a:pathLst>
            </a:custGeom>
            <a:solidFill>
              <a:srgbClr val="FFD4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07365" y="374015"/>
            <a:ext cx="4868545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750" spc="25" dirty="0">
                <a:solidFill>
                  <a:srgbClr val="000000"/>
                </a:solidFill>
              </a:rPr>
              <a:t>ХОД</a:t>
            </a:r>
            <a:r>
              <a:rPr sz="2750" spc="-55" dirty="0">
                <a:solidFill>
                  <a:srgbClr val="000000"/>
                </a:solidFill>
              </a:rPr>
              <a:t> </a:t>
            </a:r>
            <a:r>
              <a:rPr sz="2750" spc="35" dirty="0">
                <a:solidFill>
                  <a:srgbClr val="000000"/>
                </a:solidFill>
              </a:rPr>
              <a:t>ПРОЕКТА</a:t>
            </a:r>
            <a:r>
              <a:rPr sz="2750" spc="-65" dirty="0">
                <a:solidFill>
                  <a:srgbClr val="000000"/>
                </a:solidFill>
              </a:rPr>
              <a:t> </a:t>
            </a:r>
            <a:r>
              <a:rPr sz="2750" spc="20" dirty="0">
                <a:solidFill>
                  <a:srgbClr val="000000"/>
                </a:solidFill>
              </a:rPr>
              <a:t>В</a:t>
            </a:r>
            <a:r>
              <a:rPr sz="2750" spc="-15" dirty="0">
                <a:solidFill>
                  <a:srgbClr val="000000"/>
                </a:solidFill>
              </a:rPr>
              <a:t> </a:t>
            </a:r>
            <a:r>
              <a:rPr sz="2750" spc="35" dirty="0">
                <a:solidFill>
                  <a:srgbClr val="000000"/>
                </a:solidFill>
              </a:rPr>
              <a:t>2021</a:t>
            </a:r>
            <a:r>
              <a:rPr sz="2750" spc="-10" dirty="0">
                <a:solidFill>
                  <a:srgbClr val="000000"/>
                </a:solidFill>
              </a:rPr>
              <a:t> </a:t>
            </a:r>
            <a:r>
              <a:rPr sz="2750" spc="15" dirty="0">
                <a:solidFill>
                  <a:srgbClr val="000000"/>
                </a:solidFill>
              </a:rPr>
              <a:t>ГОДУ</a:t>
            </a:r>
            <a:endParaRPr sz="2750"/>
          </a:p>
        </p:txBody>
      </p:sp>
      <p:sp>
        <p:nvSpPr>
          <p:cNvPr id="16" name="object 16"/>
          <p:cNvSpPr/>
          <p:nvPr/>
        </p:nvSpPr>
        <p:spPr>
          <a:xfrm>
            <a:off x="538162" y="934847"/>
            <a:ext cx="11654155" cy="26034"/>
          </a:xfrm>
          <a:custGeom>
            <a:avLst/>
            <a:gdLst/>
            <a:ahLst/>
            <a:cxnLst/>
            <a:rect l="l" t="t" r="r" b="b"/>
            <a:pathLst>
              <a:path w="11654155" h="26034">
                <a:moveTo>
                  <a:pt x="0" y="25907"/>
                </a:moveTo>
                <a:lnTo>
                  <a:pt x="11653837" y="25907"/>
                </a:lnTo>
                <a:lnTo>
                  <a:pt x="11653837" y="0"/>
                </a:lnTo>
                <a:lnTo>
                  <a:pt x="0" y="0"/>
                </a:lnTo>
                <a:lnTo>
                  <a:pt x="0" y="25907"/>
                </a:lnTo>
                <a:close/>
              </a:path>
            </a:pathLst>
          </a:custGeom>
          <a:solidFill>
            <a:srgbClr val="0EAC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089910" y="3704272"/>
            <a:ext cx="10820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1800" b="1" spc="-30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1800" b="1" spc="35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1800" b="1" spc="-60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я</a:t>
            </a:r>
            <a:r>
              <a:rPr sz="1800" b="1" spc="10" dirty="0">
                <a:solidFill>
                  <a:srgbClr val="FFFFFF"/>
                </a:solidFill>
                <a:latin typeface="Arial"/>
                <a:cs typeface="Arial"/>
              </a:rPr>
              <a:t>б</a:t>
            </a:r>
            <a:r>
              <a:rPr sz="1800" b="1" spc="25" dirty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ь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08040" y="3704272"/>
            <a:ext cx="9480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октябрь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79560" y="3704272"/>
            <a:ext cx="8718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35" dirty="0">
                <a:solidFill>
                  <a:srgbClr val="FFFFFF"/>
                </a:solidFill>
                <a:latin typeface="Arial"/>
                <a:cs typeface="Arial"/>
              </a:rPr>
              <a:t>н</a:t>
            </a:r>
            <a:r>
              <a:rPr sz="1800" b="1" spc="2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я</a:t>
            </a:r>
            <a:r>
              <a:rPr sz="1800" b="1" spc="10" dirty="0">
                <a:solidFill>
                  <a:srgbClr val="FFFFFF"/>
                </a:solidFill>
                <a:latin typeface="Arial"/>
                <a:cs typeface="Arial"/>
              </a:rPr>
              <a:t>б</a:t>
            </a:r>
            <a:r>
              <a:rPr sz="1800" b="1" spc="20" dirty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ь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392156" y="3704272"/>
            <a:ext cx="9563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д</a:t>
            </a:r>
            <a:r>
              <a:rPr sz="1800" b="1" spc="-30" dirty="0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1800" b="1" spc="-30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б</a:t>
            </a:r>
            <a:r>
              <a:rPr sz="1800" b="1" spc="20" dirty="0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ь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3438525"/>
            <a:ext cx="1724025" cy="657225"/>
          </a:xfrm>
          <a:custGeom>
            <a:avLst/>
            <a:gdLst/>
            <a:ahLst/>
            <a:cxnLst/>
            <a:rect l="l" t="t" r="r" b="b"/>
            <a:pathLst>
              <a:path w="1724025" h="657225">
                <a:moveTo>
                  <a:pt x="1612011" y="0"/>
                </a:moveTo>
                <a:lnTo>
                  <a:pt x="0" y="0"/>
                </a:lnTo>
                <a:lnTo>
                  <a:pt x="0" y="657225"/>
                </a:lnTo>
                <a:lnTo>
                  <a:pt x="1612011" y="657225"/>
                </a:lnTo>
                <a:lnTo>
                  <a:pt x="1723898" y="328549"/>
                </a:lnTo>
                <a:lnTo>
                  <a:pt x="1612011" y="0"/>
                </a:lnTo>
                <a:close/>
              </a:path>
            </a:pathLst>
          </a:custGeom>
          <a:solidFill>
            <a:srgbClr val="FF61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07047" y="3704272"/>
            <a:ext cx="7385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1800" b="1" spc="15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1800" b="1" spc="-105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1800" b="1" spc="-30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т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0392" y="4465605"/>
            <a:ext cx="2705100" cy="931544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800" b="1" spc="60" dirty="0">
                <a:latin typeface="Arial"/>
                <a:cs typeface="Arial"/>
              </a:rPr>
              <a:t>Ш</a:t>
            </a:r>
            <a:r>
              <a:rPr sz="1800" b="1" spc="-30" dirty="0">
                <a:latin typeface="Arial"/>
                <a:cs typeface="Arial"/>
              </a:rPr>
              <a:t>А</a:t>
            </a:r>
            <a:r>
              <a:rPr sz="1800" b="1" dirty="0">
                <a:latin typeface="Arial"/>
                <a:cs typeface="Arial"/>
              </a:rPr>
              <a:t>Г</a:t>
            </a:r>
            <a:r>
              <a:rPr sz="1800" b="1" spc="-9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1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ts val="1435"/>
              </a:lnSpc>
              <a:spcBef>
                <a:spcPts val="240"/>
              </a:spcBef>
            </a:pPr>
            <a:r>
              <a:rPr sz="1200" b="1" spc="-20" dirty="0">
                <a:latin typeface="Arial"/>
                <a:cs typeface="Arial"/>
              </a:rPr>
              <a:t>До</a:t>
            </a:r>
            <a:r>
              <a:rPr sz="1200" b="1" spc="-5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25.08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ts val="1435"/>
              </a:lnSpc>
            </a:pPr>
            <a:r>
              <a:rPr sz="1200" spc="30" dirty="0">
                <a:latin typeface="Microsoft Sans Serif"/>
                <a:cs typeface="Microsoft Sans Serif"/>
              </a:rPr>
              <a:t>П</a:t>
            </a:r>
            <a:r>
              <a:rPr sz="1200" spc="5" dirty="0">
                <a:latin typeface="Microsoft Sans Serif"/>
                <a:cs typeface="Microsoft Sans Serif"/>
              </a:rPr>
              <a:t>ре</a:t>
            </a:r>
            <a:r>
              <a:rPr sz="1200" spc="120" dirty="0">
                <a:latin typeface="Microsoft Sans Serif"/>
                <a:cs typeface="Microsoft Sans Serif"/>
              </a:rPr>
              <a:t>д</a:t>
            </a:r>
            <a:r>
              <a:rPr sz="1200" spc="5" dirty="0">
                <a:latin typeface="Microsoft Sans Serif"/>
                <a:cs typeface="Microsoft Sans Serif"/>
              </a:rPr>
              <a:t>о</a:t>
            </a:r>
            <a:r>
              <a:rPr sz="1200" spc="-80" dirty="0">
                <a:latin typeface="Microsoft Sans Serif"/>
                <a:cs typeface="Microsoft Sans Serif"/>
              </a:rPr>
              <a:t>с</a:t>
            </a:r>
            <a:r>
              <a:rPr sz="1200" spc="45" dirty="0">
                <a:latin typeface="Microsoft Sans Serif"/>
                <a:cs typeface="Microsoft Sans Serif"/>
              </a:rPr>
              <a:t>т</a:t>
            </a:r>
            <a:r>
              <a:rPr sz="1200" spc="5" dirty="0">
                <a:latin typeface="Microsoft Sans Serif"/>
                <a:cs typeface="Microsoft Sans Serif"/>
              </a:rPr>
              <a:t>а</a:t>
            </a:r>
            <a:r>
              <a:rPr sz="1200" spc="-40" dirty="0">
                <a:latin typeface="Microsoft Sans Serif"/>
                <a:cs typeface="Microsoft Sans Serif"/>
              </a:rPr>
              <a:t>в</a:t>
            </a:r>
            <a:r>
              <a:rPr sz="1200" spc="-10" dirty="0">
                <a:latin typeface="Microsoft Sans Serif"/>
                <a:cs typeface="Microsoft Sans Serif"/>
              </a:rPr>
              <a:t>л</a:t>
            </a:r>
            <a:r>
              <a:rPr sz="1200" spc="5" dirty="0">
                <a:latin typeface="Microsoft Sans Serif"/>
                <a:cs typeface="Microsoft Sans Serif"/>
              </a:rPr>
              <a:t>ен</a:t>
            </a:r>
            <a:r>
              <a:rPr sz="1200" dirty="0">
                <a:latin typeface="Microsoft Sans Serif"/>
                <a:cs typeface="Microsoft Sans Serif"/>
              </a:rPr>
              <a:t>ие</a:t>
            </a:r>
            <a:r>
              <a:rPr sz="1200" spc="-7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</a:t>
            </a:r>
            <a:r>
              <a:rPr sz="1200" spc="5" dirty="0">
                <a:latin typeface="Microsoft Sans Serif"/>
                <a:cs typeface="Microsoft Sans Serif"/>
              </a:rPr>
              <a:t>п</a:t>
            </a:r>
            <a:r>
              <a:rPr sz="1200" dirty="0">
                <a:latin typeface="Microsoft Sans Serif"/>
                <a:cs typeface="Microsoft Sans Serif"/>
              </a:rPr>
              <a:t>иск</a:t>
            </a:r>
            <a:r>
              <a:rPr sz="1200" spc="-70" dirty="0">
                <a:latin typeface="Microsoft Sans Serif"/>
                <a:cs typeface="Microsoft Sans Serif"/>
              </a:rPr>
              <a:t>о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-5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</a:t>
            </a:r>
            <a:r>
              <a:rPr sz="1200" spc="5" dirty="0">
                <a:latin typeface="Microsoft Sans Serif"/>
                <a:cs typeface="Microsoft Sans Serif"/>
              </a:rPr>
              <a:t>а</a:t>
            </a:r>
            <a:r>
              <a:rPr sz="1200" spc="-70" dirty="0">
                <a:latin typeface="Microsoft Sans Serif"/>
                <a:cs typeface="Microsoft Sans Serif"/>
              </a:rPr>
              <a:t>н</a:t>
            </a:r>
            <a:r>
              <a:rPr sz="1200" spc="45" dirty="0">
                <a:latin typeface="Microsoft Sans Serif"/>
                <a:cs typeface="Microsoft Sans Serif"/>
              </a:rPr>
              <a:t>д</a:t>
            </a:r>
            <a:r>
              <a:rPr sz="1200" spc="-75" dirty="0">
                <a:latin typeface="Microsoft Sans Serif"/>
                <a:cs typeface="Microsoft Sans Serif"/>
              </a:rPr>
              <a:t>и</a:t>
            </a:r>
            <a:r>
              <a:rPr sz="1200" spc="45" dirty="0">
                <a:latin typeface="Microsoft Sans Serif"/>
                <a:cs typeface="Microsoft Sans Serif"/>
              </a:rPr>
              <a:t>д</a:t>
            </a:r>
            <a:r>
              <a:rPr sz="1200" spc="-70" dirty="0">
                <a:latin typeface="Microsoft Sans Serif"/>
                <a:cs typeface="Microsoft Sans Serif"/>
              </a:rPr>
              <a:t>а</a:t>
            </a:r>
            <a:r>
              <a:rPr sz="1200" spc="45" dirty="0">
                <a:latin typeface="Microsoft Sans Serif"/>
                <a:cs typeface="Microsoft Sans Serif"/>
              </a:rPr>
              <a:t>т</a:t>
            </a:r>
            <a:r>
              <a:rPr sz="1200" spc="-80" dirty="0">
                <a:latin typeface="Microsoft Sans Serif"/>
                <a:cs typeface="Microsoft Sans Serif"/>
              </a:rPr>
              <a:t>у</a:t>
            </a:r>
            <a:r>
              <a:rPr sz="1200" spc="5" dirty="0">
                <a:latin typeface="Microsoft Sans Serif"/>
                <a:cs typeface="Microsoft Sans Serif"/>
              </a:rPr>
              <a:t>р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spc="-5" dirty="0">
                <a:latin typeface="Microsoft Sans Serif"/>
                <a:cs typeface="Microsoft Sans Serif"/>
              </a:rPr>
              <a:t>педагогов-навигаторов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980945" y="1224511"/>
            <a:ext cx="2660650" cy="77406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570"/>
              </a:spcBef>
            </a:pPr>
            <a:r>
              <a:rPr sz="1800" b="1" spc="60" dirty="0">
                <a:latin typeface="Arial"/>
                <a:cs typeface="Arial"/>
              </a:rPr>
              <a:t>Ш</a:t>
            </a:r>
            <a:r>
              <a:rPr sz="1800" b="1" spc="-30" dirty="0">
                <a:latin typeface="Arial"/>
                <a:cs typeface="Arial"/>
              </a:rPr>
              <a:t>А</a:t>
            </a:r>
            <a:r>
              <a:rPr sz="1800" b="1" dirty="0">
                <a:latin typeface="Arial"/>
                <a:cs typeface="Arial"/>
              </a:rPr>
              <a:t>Г</a:t>
            </a:r>
            <a:r>
              <a:rPr sz="1800" b="1" spc="-9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2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200" b="1" spc="-10" dirty="0">
                <a:latin typeface="Arial"/>
                <a:cs typeface="Arial"/>
              </a:rPr>
              <a:t>01.09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spc="-45" dirty="0">
                <a:latin typeface="Microsoft Sans Serif"/>
                <a:cs typeface="Microsoft Sans Serif"/>
              </a:rPr>
              <a:t>С</a:t>
            </a:r>
            <a:r>
              <a:rPr sz="1200" spc="120" dirty="0">
                <a:latin typeface="Microsoft Sans Serif"/>
                <a:cs typeface="Microsoft Sans Serif"/>
              </a:rPr>
              <a:t>т</a:t>
            </a:r>
            <a:r>
              <a:rPr sz="1200" spc="5" dirty="0">
                <a:latin typeface="Microsoft Sans Serif"/>
                <a:cs typeface="Microsoft Sans Serif"/>
              </a:rPr>
              <a:t>ар</a:t>
            </a:r>
            <a:r>
              <a:rPr sz="1200" dirty="0">
                <a:latin typeface="Microsoft Sans Serif"/>
                <a:cs typeface="Microsoft Sans Serif"/>
              </a:rPr>
              <a:t>т</a:t>
            </a:r>
            <a:r>
              <a:rPr sz="1200" spc="35" dirty="0">
                <a:latin typeface="Microsoft Sans Serif"/>
                <a:cs typeface="Microsoft Sans Serif"/>
              </a:rPr>
              <a:t> </a:t>
            </a:r>
            <a:r>
              <a:rPr sz="1200" spc="-70" dirty="0">
                <a:latin typeface="Microsoft Sans Serif"/>
                <a:cs typeface="Microsoft Sans Serif"/>
              </a:rPr>
              <a:t>о</a:t>
            </a:r>
            <a:r>
              <a:rPr sz="1200" spc="45" dirty="0">
                <a:latin typeface="Microsoft Sans Serif"/>
                <a:cs typeface="Microsoft Sans Serif"/>
              </a:rPr>
              <a:t>т</a:t>
            </a:r>
            <a:r>
              <a:rPr sz="1200" dirty="0">
                <a:latin typeface="Microsoft Sans Serif"/>
                <a:cs typeface="Microsoft Sans Serif"/>
              </a:rPr>
              <a:t>к</a:t>
            </a:r>
            <a:r>
              <a:rPr sz="1200" spc="5" dirty="0">
                <a:latin typeface="Microsoft Sans Serif"/>
                <a:cs typeface="Microsoft Sans Serif"/>
              </a:rPr>
              <a:t>р</a:t>
            </a:r>
            <a:r>
              <a:rPr sz="1200" spc="-114" dirty="0">
                <a:latin typeface="Microsoft Sans Serif"/>
                <a:cs typeface="Microsoft Sans Serif"/>
              </a:rPr>
              <a:t>ы</a:t>
            </a:r>
            <a:r>
              <a:rPr sz="1200" spc="45" dirty="0">
                <a:latin typeface="Microsoft Sans Serif"/>
                <a:cs typeface="Microsoft Sans Serif"/>
              </a:rPr>
              <a:t>т</a:t>
            </a:r>
            <a:r>
              <a:rPr sz="1200" spc="5" dirty="0">
                <a:latin typeface="Microsoft Sans Serif"/>
                <a:cs typeface="Microsoft Sans Serif"/>
              </a:rPr>
              <a:t>о</a:t>
            </a:r>
            <a:r>
              <a:rPr sz="1200" spc="-10" dirty="0">
                <a:latin typeface="Microsoft Sans Serif"/>
                <a:cs typeface="Microsoft Sans Serif"/>
              </a:rPr>
              <a:t>г</a:t>
            </a:r>
            <a:r>
              <a:rPr sz="1200" dirty="0">
                <a:latin typeface="Microsoft Sans Serif"/>
                <a:cs typeface="Microsoft Sans Serif"/>
              </a:rPr>
              <a:t>о</a:t>
            </a:r>
            <a:r>
              <a:rPr sz="1200" spc="-15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</a:t>
            </a:r>
            <a:r>
              <a:rPr sz="1200" spc="5" dirty="0">
                <a:latin typeface="Microsoft Sans Serif"/>
                <a:cs typeface="Microsoft Sans Serif"/>
              </a:rPr>
              <a:t>он</a:t>
            </a:r>
            <a:r>
              <a:rPr sz="1200" spc="45" dirty="0">
                <a:latin typeface="Microsoft Sans Serif"/>
                <a:cs typeface="Microsoft Sans Serif"/>
              </a:rPr>
              <a:t>т</a:t>
            </a:r>
            <a:r>
              <a:rPr sz="1200" spc="-80" dirty="0">
                <a:latin typeface="Microsoft Sans Serif"/>
                <a:cs typeface="Microsoft Sans Serif"/>
              </a:rPr>
              <a:t>у</a:t>
            </a:r>
            <a:r>
              <a:rPr sz="1200" spc="5" dirty="0">
                <a:latin typeface="Microsoft Sans Serif"/>
                <a:cs typeface="Microsoft Sans Serif"/>
              </a:rPr>
              <a:t>ра</a:t>
            </a:r>
            <a:r>
              <a:rPr sz="1200" spc="-90" dirty="0">
                <a:latin typeface="Microsoft Sans Serif"/>
                <a:cs typeface="Microsoft Sans Serif"/>
              </a:rPr>
              <a:t> </a:t>
            </a:r>
            <a:r>
              <a:rPr sz="1200" spc="5" dirty="0">
                <a:latin typeface="Microsoft Sans Serif"/>
                <a:cs typeface="Microsoft Sans Serif"/>
              </a:rPr>
              <a:t>п</a:t>
            </a:r>
            <a:r>
              <a:rPr sz="1200" spc="60" dirty="0">
                <a:latin typeface="Microsoft Sans Serif"/>
                <a:cs typeface="Microsoft Sans Serif"/>
              </a:rPr>
              <a:t>л</a:t>
            </a:r>
            <a:r>
              <a:rPr sz="1200" spc="-70" dirty="0">
                <a:latin typeface="Microsoft Sans Serif"/>
                <a:cs typeface="Microsoft Sans Serif"/>
              </a:rPr>
              <a:t>а</a:t>
            </a:r>
            <a:r>
              <a:rPr sz="1200" spc="45" dirty="0">
                <a:latin typeface="Microsoft Sans Serif"/>
                <a:cs typeface="Microsoft Sans Serif"/>
              </a:rPr>
              <a:t>т</a:t>
            </a:r>
            <a:r>
              <a:rPr sz="1200" spc="-15" dirty="0">
                <a:latin typeface="Microsoft Sans Serif"/>
                <a:cs typeface="Microsoft Sans Serif"/>
              </a:rPr>
              <a:t>ф</a:t>
            </a:r>
            <a:r>
              <a:rPr sz="1200" spc="5" dirty="0">
                <a:latin typeface="Microsoft Sans Serif"/>
                <a:cs typeface="Microsoft Sans Serif"/>
              </a:rPr>
              <a:t>о</a:t>
            </a:r>
            <a:r>
              <a:rPr sz="1200" spc="-70" dirty="0">
                <a:latin typeface="Microsoft Sans Serif"/>
                <a:cs typeface="Microsoft Sans Serif"/>
              </a:rPr>
              <a:t>р</a:t>
            </a:r>
            <a:r>
              <a:rPr sz="1200" spc="-35" dirty="0">
                <a:latin typeface="Microsoft Sans Serif"/>
                <a:cs typeface="Microsoft Sans Serif"/>
              </a:rPr>
              <a:t>м</a:t>
            </a:r>
            <a:r>
              <a:rPr sz="1200" dirty="0">
                <a:latin typeface="Microsoft Sans Serif"/>
                <a:cs typeface="Microsoft Sans Serif"/>
              </a:rPr>
              <a:t>ы</a:t>
            </a:r>
          </a:p>
        </p:txBody>
      </p:sp>
      <p:grpSp>
        <p:nvGrpSpPr>
          <p:cNvPr id="25" name="object 25"/>
          <p:cNvGrpSpPr/>
          <p:nvPr/>
        </p:nvGrpSpPr>
        <p:grpSpPr>
          <a:xfrm>
            <a:off x="2686050" y="1514475"/>
            <a:ext cx="7534275" cy="3971925"/>
            <a:chOff x="2686050" y="1514475"/>
            <a:chExt cx="7534275" cy="3971925"/>
          </a:xfrm>
        </p:grpSpPr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86050" y="3655441"/>
              <a:ext cx="75818" cy="78104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711323" y="2475737"/>
              <a:ext cx="25400" cy="1182370"/>
            </a:xfrm>
            <a:custGeom>
              <a:avLst/>
              <a:gdLst/>
              <a:ahLst/>
              <a:cxnLst/>
              <a:rect l="l" t="t" r="r" b="b"/>
              <a:pathLst>
                <a:path w="25400" h="1182370">
                  <a:moveTo>
                    <a:pt x="25273" y="2667"/>
                  </a:moveTo>
                  <a:lnTo>
                    <a:pt x="12700" y="2667"/>
                  </a:lnTo>
                  <a:lnTo>
                    <a:pt x="0" y="0"/>
                  </a:lnTo>
                  <a:lnTo>
                    <a:pt x="0" y="1182370"/>
                  </a:lnTo>
                  <a:lnTo>
                    <a:pt x="12700" y="1179703"/>
                  </a:lnTo>
                  <a:lnTo>
                    <a:pt x="25273" y="1182370"/>
                  </a:lnTo>
                  <a:lnTo>
                    <a:pt x="25273" y="1179703"/>
                  </a:lnTo>
                  <a:lnTo>
                    <a:pt x="25273" y="2667"/>
                  </a:lnTo>
                  <a:close/>
                </a:path>
              </a:pathLst>
            </a:custGeom>
            <a:solidFill>
              <a:srgbClr val="FF83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86050" y="2400300"/>
              <a:ext cx="75818" cy="78104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4791075" y="1714499"/>
              <a:ext cx="619125" cy="3000375"/>
            </a:xfrm>
            <a:custGeom>
              <a:avLst/>
              <a:gdLst/>
              <a:ahLst/>
              <a:cxnLst/>
              <a:rect l="l" t="t" r="r" b="b"/>
              <a:pathLst>
                <a:path w="619125" h="3000375">
                  <a:moveTo>
                    <a:pt x="77978" y="1998853"/>
                  </a:moveTo>
                  <a:lnTo>
                    <a:pt x="74930" y="1983867"/>
                  </a:lnTo>
                  <a:lnTo>
                    <a:pt x="66548" y="1971548"/>
                  </a:lnTo>
                  <a:lnTo>
                    <a:pt x="54102" y="1963166"/>
                  </a:lnTo>
                  <a:lnTo>
                    <a:pt x="38989" y="1960118"/>
                  </a:lnTo>
                  <a:lnTo>
                    <a:pt x="23749" y="1963166"/>
                  </a:lnTo>
                  <a:lnTo>
                    <a:pt x="11430" y="1971548"/>
                  </a:lnTo>
                  <a:lnTo>
                    <a:pt x="3048" y="1983867"/>
                  </a:lnTo>
                  <a:lnTo>
                    <a:pt x="0" y="1998853"/>
                  </a:lnTo>
                  <a:lnTo>
                    <a:pt x="3048" y="2013966"/>
                  </a:lnTo>
                  <a:lnTo>
                    <a:pt x="11430" y="2026285"/>
                  </a:lnTo>
                  <a:lnTo>
                    <a:pt x="23749" y="2034667"/>
                  </a:lnTo>
                  <a:lnTo>
                    <a:pt x="26035" y="2035048"/>
                  </a:lnTo>
                  <a:lnTo>
                    <a:pt x="26035" y="2924937"/>
                  </a:lnTo>
                  <a:lnTo>
                    <a:pt x="23749" y="2925445"/>
                  </a:lnTo>
                  <a:lnTo>
                    <a:pt x="11430" y="2933700"/>
                  </a:lnTo>
                  <a:lnTo>
                    <a:pt x="3048" y="2946019"/>
                  </a:lnTo>
                  <a:lnTo>
                    <a:pt x="0" y="2961132"/>
                  </a:lnTo>
                  <a:lnTo>
                    <a:pt x="3048" y="2976245"/>
                  </a:lnTo>
                  <a:lnTo>
                    <a:pt x="11430" y="2988564"/>
                  </a:lnTo>
                  <a:lnTo>
                    <a:pt x="23749" y="2996819"/>
                  </a:lnTo>
                  <a:lnTo>
                    <a:pt x="38989" y="2999867"/>
                  </a:lnTo>
                  <a:lnTo>
                    <a:pt x="54102" y="2996819"/>
                  </a:lnTo>
                  <a:lnTo>
                    <a:pt x="66548" y="2988564"/>
                  </a:lnTo>
                  <a:lnTo>
                    <a:pt x="74930" y="2976245"/>
                  </a:lnTo>
                  <a:lnTo>
                    <a:pt x="77978" y="2961132"/>
                  </a:lnTo>
                  <a:lnTo>
                    <a:pt x="74930" y="2946019"/>
                  </a:lnTo>
                  <a:lnTo>
                    <a:pt x="66548" y="2933700"/>
                  </a:lnTo>
                  <a:lnTo>
                    <a:pt x="54102" y="2925445"/>
                  </a:lnTo>
                  <a:lnTo>
                    <a:pt x="51943" y="2924937"/>
                  </a:lnTo>
                  <a:lnTo>
                    <a:pt x="51943" y="2035048"/>
                  </a:lnTo>
                  <a:lnTo>
                    <a:pt x="54102" y="2034667"/>
                  </a:lnTo>
                  <a:lnTo>
                    <a:pt x="66548" y="2026285"/>
                  </a:lnTo>
                  <a:lnTo>
                    <a:pt x="74930" y="2013966"/>
                  </a:lnTo>
                  <a:lnTo>
                    <a:pt x="77978" y="1998853"/>
                  </a:lnTo>
                  <a:close/>
                </a:path>
                <a:path w="619125" h="3000375">
                  <a:moveTo>
                    <a:pt x="619125" y="38735"/>
                  </a:moveTo>
                  <a:lnTo>
                    <a:pt x="616077" y="23622"/>
                  </a:lnTo>
                  <a:lnTo>
                    <a:pt x="607695" y="11303"/>
                  </a:lnTo>
                  <a:lnTo>
                    <a:pt x="595376" y="3048"/>
                  </a:lnTo>
                  <a:lnTo>
                    <a:pt x="580136" y="0"/>
                  </a:lnTo>
                  <a:lnTo>
                    <a:pt x="564896" y="3048"/>
                  </a:lnTo>
                  <a:lnTo>
                    <a:pt x="552577" y="11303"/>
                  </a:lnTo>
                  <a:lnTo>
                    <a:pt x="544195" y="23622"/>
                  </a:lnTo>
                  <a:lnTo>
                    <a:pt x="541147" y="38735"/>
                  </a:lnTo>
                  <a:lnTo>
                    <a:pt x="544195" y="53848"/>
                  </a:lnTo>
                  <a:lnTo>
                    <a:pt x="552577" y="66167"/>
                  </a:lnTo>
                  <a:lnTo>
                    <a:pt x="564896" y="74422"/>
                  </a:lnTo>
                  <a:lnTo>
                    <a:pt x="567182" y="74930"/>
                  </a:lnTo>
                  <a:lnTo>
                    <a:pt x="567182" y="1810512"/>
                  </a:lnTo>
                  <a:lnTo>
                    <a:pt x="564896" y="1811020"/>
                  </a:lnTo>
                  <a:lnTo>
                    <a:pt x="552577" y="1819275"/>
                  </a:lnTo>
                  <a:lnTo>
                    <a:pt x="544195" y="1831606"/>
                  </a:lnTo>
                  <a:lnTo>
                    <a:pt x="541147" y="1846719"/>
                  </a:lnTo>
                  <a:lnTo>
                    <a:pt x="544195" y="1861832"/>
                  </a:lnTo>
                  <a:lnTo>
                    <a:pt x="552577" y="1874139"/>
                  </a:lnTo>
                  <a:lnTo>
                    <a:pt x="564896" y="1882406"/>
                  </a:lnTo>
                  <a:lnTo>
                    <a:pt x="580136" y="1885442"/>
                  </a:lnTo>
                  <a:lnTo>
                    <a:pt x="595376" y="1882406"/>
                  </a:lnTo>
                  <a:lnTo>
                    <a:pt x="607695" y="1874139"/>
                  </a:lnTo>
                  <a:lnTo>
                    <a:pt x="616077" y="1861832"/>
                  </a:lnTo>
                  <a:lnTo>
                    <a:pt x="619125" y="1846719"/>
                  </a:lnTo>
                  <a:lnTo>
                    <a:pt x="616077" y="1831606"/>
                  </a:lnTo>
                  <a:lnTo>
                    <a:pt x="607695" y="1819275"/>
                  </a:lnTo>
                  <a:lnTo>
                    <a:pt x="595376" y="1811020"/>
                  </a:lnTo>
                  <a:lnTo>
                    <a:pt x="593090" y="1810512"/>
                  </a:lnTo>
                  <a:lnTo>
                    <a:pt x="593090" y="74930"/>
                  </a:lnTo>
                  <a:lnTo>
                    <a:pt x="595376" y="74422"/>
                  </a:lnTo>
                  <a:lnTo>
                    <a:pt x="607695" y="66167"/>
                  </a:lnTo>
                  <a:lnTo>
                    <a:pt x="616077" y="53848"/>
                  </a:lnTo>
                  <a:lnTo>
                    <a:pt x="619125" y="38735"/>
                  </a:lnTo>
                  <a:close/>
                </a:path>
              </a:pathLst>
            </a:custGeom>
            <a:solidFill>
              <a:srgbClr val="FF9D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267575" y="2305050"/>
              <a:ext cx="76200" cy="3181350"/>
            </a:xfrm>
            <a:custGeom>
              <a:avLst/>
              <a:gdLst/>
              <a:ahLst/>
              <a:cxnLst/>
              <a:rect l="l" t="t" r="r" b="b"/>
              <a:pathLst>
                <a:path w="76200" h="3181350">
                  <a:moveTo>
                    <a:pt x="37973" y="0"/>
                  </a:moveTo>
                  <a:lnTo>
                    <a:pt x="23114" y="3048"/>
                  </a:lnTo>
                  <a:lnTo>
                    <a:pt x="11049" y="11302"/>
                  </a:lnTo>
                  <a:lnTo>
                    <a:pt x="2921" y="23622"/>
                  </a:lnTo>
                  <a:lnTo>
                    <a:pt x="0" y="38735"/>
                  </a:lnTo>
                  <a:lnTo>
                    <a:pt x="2921" y="53848"/>
                  </a:lnTo>
                  <a:lnTo>
                    <a:pt x="11049" y="66166"/>
                  </a:lnTo>
                  <a:lnTo>
                    <a:pt x="23114" y="74549"/>
                  </a:lnTo>
                  <a:lnTo>
                    <a:pt x="25273" y="74929"/>
                  </a:lnTo>
                  <a:lnTo>
                    <a:pt x="25273" y="1188720"/>
                  </a:lnTo>
                  <a:lnTo>
                    <a:pt x="23114" y="1189227"/>
                  </a:lnTo>
                  <a:lnTo>
                    <a:pt x="11049" y="1197483"/>
                  </a:lnTo>
                  <a:lnTo>
                    <a:pt x="2921" y="1209802"/>
                  </a:lnTo>
                  <a:lnTo>
                    <a:pt x="0" y="1224914"/>
                  </a:lnTo>
                  <a:lnTo>
                    <a:pt x="2921" y="1240027"/>
                  </a:lnTo>
                  <a:lnTo>
                    <a:pt x="11049" y="1252347"/>
                  </a:lnTo>
                  <a:lnTo>
                    <a:pt x="23114" y="1260602"/>
                  </a:lnTo>
                  <a:lnTo>
                    <a:pt x="25273" y="1261110"/>
                  </a:lnTo>
                  <a:lnTo>
                    <a:pt x="25273" y="2142109"/>
                  </a:lnTo>
                  <a:lnTo>
                    <a:pt x="23114" y="2142490"/>
                  </a:lnTo>
                  <a:lnTo>
                    <a:pt x="11049" y="2150872"/>
                  </a:lnTo>
                  <a:lnTo>
                    <a:pt x="2921" y="2163064"/>
                  </a:lnTo>
                  <a:lnTo>
                    <a:pt x="0" y="2178177"/>
                  </a:lnTo>
                  <a:lnTo>
                    <a:pt x="2921" y="2193290"/>
                  </a:lnTo>
                  <a:lnTo>
                    <a:pt x="11049" y="2205609"/>
                  </a:lnTo>
                  <a:lnTo>
                    <a:pt x="23114" y="2213991"/>
                  </a:lnTo>
                  <a:lnTo>
                    <a:pt x="25273" y="2214372"/>
                  </a:lnTo>
                  <a:lnTo>
                    <a:pt x="25273" y="3106039"/>
                  </a:lnTo>
                  <a:lnTo>
                    <a:pt x="23114" y="3106420"/>
                  </a:lnTo>
                  <a:lnTo>
                    <a:pt x="11049" y="3114802"/>
                  </a:lnTo>
                  <a:lnTo>
                    <a:pt x="2921" y="3127121"/>
                  </a:lnTo>
                  <a:lnTo>
                    <a:pt x="0" y="3142234"/>
                  </a:lnTo>
                  <a:lnTo>
                    <a:pt x="2921" y="3157347"/>
                  </a:lnTo>
                  <a:lnTo>
                    <a:pt x="11049" y="3169666"/>
                  </a:lnTo>
                  <a:lnTo>
                    <a:pt x="23114" y="3177921"/>
                  </a:lnTo>
                  <a:lnTo>
                    <a:pt x="37973" y="3180969"/>
                  </a:lnTo>
                  <a:lnTo>
                    <a:pt x="52704" y="3177921"/>
                  </a:lnTo>
                  <a:lnTo>
                    <a:pt x="64770" y="3169666"/>
                  </a:lnTo>
                  <a:lnTo>
                    <a:pt x="72898" y="3157347"/>
                  </a:lnTo>
                  <a:lnTo>
                    <a:pt x="75819" y="3142234"/>
                  </a:lnTo>
                  <a:lnTo>
                    <a:pt x="72898" y="3127121"/>
                  </a:lnTo>
                  <a:lnTo>
                    <a:pt x="64770" y="3114802"/>
                  </a:lnTo>
                  <a:lnTo>
                    <a:pt x="52704" y="3106420"/>
                  </a:lnTo>
                  <a:lnTo>
                    <a:pt x="50546" y="3106039"/>
                  </a:lnTo>
                  <a:lnTo>
                    <a:pt x="50546" y="2214372"/>
                  </a:lnTo>
                  <a:lnTo>
                    <a:pt x="52704" y="2213991"/>
                  </a:lnTo>
                  <a:lnTo>
                    <a:pt x="64770" y="2205609"/>
                  </a:lnTo>
                  <a:lnTo>
                    <a:pt x="72898" y="2193290"/>
                  </a:lnTo>
                  <a:lnTo>
                    <a:pt x="75819" y="2178177"/>
                  </a:lnTo>
                  <a:lnTo>
                    <a:pt x="72898" y="2163064"/>
                  </a:lnTo>
                  <a:lnTo>
                    <a:pt x="64770" y="2150872"/>
                  </a:lnTo>
                  <a:lnTo>
                    <a:pt x="52704" y="2142490"/>
                  </a:lnTo>
                  <a:lnTo>
                    <a:pt x="50546" y="2142109"/>
                  </a:lnTo>
                  <a:lnTo>
                    <a:pt x="50546" y="1261110"/>
                  </a:lnTo>
                  <a:lnTo>
                    <a:pt x="52704" y="1260602"/>
                  </a:lnTo>
                  <a:lnTo>
                    <a:pt x="64770" y="1252347"/>
                  </a:lnTo>
                  <a:lnTo>
                    <a:pt x="72898" y="1240027"/>
                  </a:lnTo>
                  <a:lnTo>
                    <a:pt x="75819" y="1224914"/>
                  </a:lnTo>
                  <a:lnTo>
                    <a:pt x="72898" y="1209802"/>
                  </a:lnTo>
                  <a:lnTo>
                    <a:pt x="64770" y="1197483"/>
                  </a:lnTo>
                  <a:lnTo>
                    <a:pt x="52704" y="1189227"/>
                  </a:lnTo>
                  <a:lnTo>
                    <a:pt x="50546" y="1188720"/>
                  </a:lnTo>
                  <a:lnTo>
                    <a:pt x="50546" y="74929"/>
                  </a:lnTo>
                  <a:lnTo>
                    <a:pt x="52704" y="74549"/>
                  </a:lnTo>
                  <a:lnTo>
                    <a:pt x="64770" y="66166"/>
                  </a:lnTo>
                  <a:lnTo>
                    <a:pt x="72898" y="53848"/>
                  </a:lnTo>
                  <a:lnTo>
                    <a:pt x="75819" y="38735"/>
                  </a:lnTo>
                  <a:lnTo>
                    <a:pt x="72898" y="23622"/>
                  </a:lnTo>
                  <a:lnTo>
                    <a:pt x="64770" y="11302"/>
                  </a:lnTo>
                  <a:lnTo>
                    <a:pt x="52704" y="3048"/>
                  </a:lnTo>
                  <a:lnTo>
                    <a:pt x="37973" y="0"/>
                  </a:lnTo>
                  <a:close/>
                </a:path>
              </a:pathLst>
            </a:custGeom>
            <a:solidFill>
              <a:srgbClr val="FFC2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144125" y="4484242"/>
              <a:ext cx="75819" cy="7797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0169398" y="1589785"/>
              <a:ext cx="25400" cy="2897505"/>
            </a:xfrm>
            <a:custGeom>
              <a:avLst/>
              <a:gdLst/>
              <a:ahLst/>
              <a:cxnLst/>
              <a:rect l="l" t="t" r="r" b="b"/>
              <a:pathLst>
                <a:path w="25400" h="2897504">
                  <a:moveTo>
                    <a:pt x="25273" y="2667"/>
                  </a:moveTo>
                  <a:lnTo>
                    <a:pt x="12700" y="2667"/>
                  </a:lnTo>
                  <a:lnTo>
                    <a:pt x="0" y="0"/>
                  </a:lnTo>
                  <a:lnTo>
                    <a:pt x="0" y="2897124"/>
                  </a:lnTo>
                  <a:lnTo>
                    <a:pt x="12700" y="2894457"/>
                  </a:lnTo>
                  <a:lnTo>
                    <a:pt x="25273" y="2897124"/>
                  </a:lnTo>
                  <a:lnTo>
                    <a:pt x="25273" y="2894457"/>
                  </a:lnTo>
                  <a:lnTo>
                    <a:pt x="25273" y="2667"/>
                  </a:lnTo>
                  <a:close/>
                </a:path>
              </a:pathLst>
            </a:custGeom>
            <a:solidFill>
              <a:srgbClr val="FFD4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144125" y="1514475"/>
              <a:ext cx="75819" cy="77977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2824860" y="2221304"/>
            <a:ext cx="2402840" cy="1141338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580"/>
              </a:spcBef>
            </a:pPr>
            <a:r>
              <a:rPr sz="1800" b="1" spc="65" dirty="0">
                <a:latin typeface="Arial"/>
                <a:cs typeface="Arial"/>
              </a:rPr>
              <a:t>Ш</a:t>
            </a:r>
            <a:r>
              <a:rPr sz="1800" b="1" spc="-25" dirty="0">
                <a:latin typeface="Arial"/>
                <a:cs typeface="Arial"/>
              </a:rPr>
              <a:t>А</a:t>
            </a:r>
            <a:r>
              <a:rPr sz="1800" b="1" dirty="0">
                <a:latin typeface="Arial"/>
                <a:cs typeface="Arial"/>
              </a:rPr>
              <a:t>Г</a:t>
            </a:r>
            <a:r>
              <a:rPr sz="1800" b="1" spc="-10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3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1200" b="1" spc="-5" dirty="0">
                <a:latin typeface="Arial"/>
                <a:cs typeface="Arial"/>
              </a:rPr>
              <a:t>13.09</a:t>
            </a:r>
            <a:r>
              <a:rPr sz="1200" b="1" spc="-5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—</a:t>
            </a:r>
            <a:r>
              <a:rPr sz="1200" b="1" spc="-6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29.09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spc="-15" dirty="0" err="1">
                <a:latin typeface="Microsoft Sans Serif"/>
                <a:cs typeface="Microsoft Sans Serif"/>
              </a:rPr>
              <a:t>Обучение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spc="-5" dirty="0" err="1" smtClean="0">
                <a:latin typeface="Microsoft Sans Serif"/>
                <a:cs typeface="Microsoft Sans Serif"/>
              </a:rPr>
              <a:t>педагогов-навигаторов</a:t>
            </a:r>
            <a:r>
              <a:rPr lang="ru-RU" sz="1200" spc="-5" dirty="0" smtClean="0">
                <a:latin typeface="Microsoft Sans Serif"/>
                <a:cs typeface="Microsoft Sans Serif"/>
              </a:rPr>
              <a:t> Регистрация площадок и внесение расписания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544951" y="5304853"/>
            <a:ext cx="7340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60" dirty="0">
                <a:latin typeface="Arial"/>
                <a:cs typeface="Arial"/>
              </a:rPr>
              <a:t>Ш</a:t>
            </a:r>
            <a:r>
              <a:rPr sz="1800" b="1" spc="-30" dirty="0">
                <a:latin typeface="Arial"/>
                <a:cs typeface="Arial"/>
              </a:rPr>
              <a:t>А</a:t>
            </a:r>
            <a:r>
              <a:rPr sz="1800" b="1" dirty="0">
                <a:latin typeface="Arial"/>
                <a:cs typeface="Arial"/>
              </a:rPr>
              <a:t>Г</a:t>
            </a:r>
            <a:r>
              <a:rPr sz="1800" b="1" spc="-9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544189" y="5572125"/>
            <a:ext cx="1458595" cy="39052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sz="1200" spc="15" dirty="0">
                <a:latin typeface="Microsoft Sans Serif"/>
                <a:cs typeface="Microsoft Sans Serif"/>
              </a:rPr>
              <a:t>Старт </a:t>
            </a:r>
            <a:r>
              <a:rPr sz="1200" spc="-10" dirty="0">
                <a:latin typeface="Microsoft Sans Serif"/>
                <a:cs typeface="Microsoft Sans Serif"/>
              </a:rPr>
              <a:t>закрытого 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кон</a:t>
            </a:r>
            <a:r>
              <a:rPr sz="1200" spc="120" dirty="0">
                <a:latin typeface="Microsoft Sans Serif"/>
                <a:cs typeface="Microsoft Sans Serif"/>
              </a:rPr>
              <a:t>т</a:t>
            </a:r>
            <a:r>
              <a:rPr sz="1200" spc="-80" dirty="0">
                <a:latin typeface="Microsoft Sans Serif"/>
                <a:cs typeface="Microsoft Sans Serif"/>
              </a:rPr>
              <a:t>у</a:t>
            </a:r>
            <a:r>
              <a:rPr sz="1200" dirty="0">
                <a:latin typeface="Microsoft Sans Serif"/>
                <a:cs typeface="Microsoft Sans Serif"/>
              </a:rPr>
              <a:t>ра</a:t>
            </a:r>
            <a:r>
              <a:rPr sz="1200" spc="-15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</a:t>
            </a:r>
            <a:r>
              <a:rPr sz="1200" spc="60" dirty="0">
                <a:latin typeface="Microsoft Sans Serif"/>
                <a:cs typeface="Microsoft Sans Serif"/>
              </a:rPr>
              <a:t>л</a:t>
            </a:r>
            <a:r>
              <a:rPr sz="1200" dirty="0">
                <a:latin typeface="Microsoft Sans Serif"/>
                <a:cs typeface="Microsoft Sans Serif"/>
              </a:rPr>
              <a:t>а</a:t>
            </a:r>
            <a:r>
              <a:rPr sz="1200" spc="45" dirty="0">
                <a:latin typeface="Microsoft Sans Serif"/>
                <a:cs typeface="Microsoft Sans Serif"/>
              </a:rPr>
              <a:t>т</a:t>
            </a:r>
            <a:r>
              <a:rPr sz="1200" spc="-20" dirty="0">
                <a:latin typeface="Microsoft Sans Serif"/>
                <a:cs typeface="Microsoft Sans Serif"/>
              </a:rPr>
              <a:t>ф</a:t>
            </a:r>
            <a:r>
              <a:rPr sz="1200" dirty="0">
                <a:latin typeface="Microsoft Sans Serif"/>
                <a:cs typeface="Microsoft Sans Serif"/>
              </a:rPr>
              <a:t>о</a:t>
            </a:r>
            <a:r>
              <a:rPr sz="1200" spc="-70" dirty="0">
                <a:latin typeface="Microsoft Sans Serif"/>
                <a:cs typeface="Microsoft Sans Serif"/>
              </a:rPr>
              <a:t>р</a:t>
            </a:r>
            <a:r>
              <a:rPr sz="1200" spc="-35" dirty="0">
                <a:latin typeface="Microsoft Sans Serif"/>
                <a:cs typeface="Microsoft Sans Serif"/>
              </a:rPr>
              <a:t>м</a:t>
            </a:r>
            <a:r>
              <a:rPr sz="1200" dirty="0">
                <a:latin typeface="Microsoft Sans Serif"/>
                <a:cs typeface="Microsoft Sans Serif"/>
              </a:rPr>
              <a:t>ы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4930521" y="4518544"/>
            <a:ext cx="1960245" cy="883919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1800" b="1" spc="65" dirty="0">
                <a:latin typeface="Arial"/>
                <a:cs typeface="Arial"/>
              </a:rPr>
              <a:t>Ш</a:t>
            </a:r>
            <a:r>
              <a:rPr sz="1800" b="1" spc="-25" dirty="0">
                <a:latin typeface="Arial"/>
                <a:cs typeface="Arial"/>
              </a:rPr>
              <a:t>А</a:t>
            </a:r>
            <a:r>
              <a:rPr sz="1800" b="1" dirty="0">
                <a:latin typeface="Arial"/>
                <a:cs typeface="Arial"/>
              </a:rPr>
              <a:t>Г</a:t>
            </a:r>
            <a:r>
              <a:rPr sz="1800" b="1" spc="-10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5</a:t>
            </a:r>
            <a:endParaRPr sz="1800" dirty="0">
              <a:latin typeface="Arial"/>
              <a:cs typeface="Arial"/>
            </a:endParaRPr>
          </a:p>
          <a:p>
            <a:pPr marL="22225">
              <a:lnSpc>
                <a:spcPct val="100000"/>
              </a:lnSpc>
              <a:spcBef>
                <a:spcPts val="90"/>
              </a:spcBef>
            </a:pPr>
            <a:r>
              <a:rPr sz="1200" b="1" spc="-10" dirty="0">
                <a:latin typeface="Arial"/>
                <a:cs typeface="Arial"/>
              </a:rPr>
              <a:t>01.10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—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15.10</a:t>
            </a:r>
            <a:endParaRPr sz="1200" dirty="0">
              <a:latin typeface="Arial"/>
              <a:cs typeface="Arial"/>
            </a:endParaRPr>
          </a:p>
          <a:p>
            <a:pPr marL="22225">
              <a:lnSpc>
                <a:spcPts val="1435"/>
              </a:lnSpc>
              <a:spcBef>
                <a:spcPts val="65"/>
              </a:spcBef>
            </a:pPr>
            <a:r>
              <a:rPr sz="1200" dirty="0">
                <a:latin typeface="Microsoft Sans Serif"/>
                <a:cs typeface="Microsoft Sans Serif"/>
              </a:rPr>
              <a:t>Всероссийский</a:t>
            </a:r>
          </a:p>
          <a:p>
            <a:pPr marL="22225">
              <a:lnSpc>
                <a:spcPts val="1435"/>
              </a:lnSpc>
            </a:pPr>
            <a:r>
              <a:rPr sz="1200" dirty="0">
                <a:latin typeface="Microsoft Sans Serif"/>
                <a:cs typeface="Microsoft Sans Serif"/>
              </a:rPr>
              <a:t>про</a:t>
            </a:r>
            <a:r>
              <a:rPr sz="1200" spc="135" dirty="0">
                <a:latin typeface="Microsoft Sans Serif"/>
                <a:cs typeface="Microsoft Sans Serif"/>
              </a:rPr>
              <a:t>ф</a:t>
            </a:r>
            <a:r>
              <a:rPr sz="1200" dirty="0">
                <a:latin typeface="Microsoft Sans Serif"/>
                <a:cs typeface="Microsoft Sans Serif"/>
              </a:rPr>
              <a:t>ор</a:t>
            </a:r>
            <a:r>
              <a:rPr sz="1200" spc="-5" dirty="0">
                <a:latin typeface="Microsoft Sans Serif"/>
                <a:cs typeface="Microsoft Sans Serif"/>
              </a:rPr>
              <a:t>и</a:t>
            </a:r>
            <a:r>
              <a:rPr sz="1200" spc="5" dirty="0">
                <a:latin typeface="Microsoft Sans Serif"/>
                <a:cs typeface="Microsoft Sans Serif"/>
              </a:rPr>
              <a:t>е</a:t>
            </a:r>
            <a:r>
              <a:rPr sz="1200" spc="-70" dirty="0">
                <a:latin typeface="Microsoft Sans Serif"/>
                <a:cs typeface="Microsoft Sans Serif"/>
              </a:rPr>
              <a:t>н</a:t>
            </a:r>
            <a:r>
              <a:rPr sz="1200" spc="45" dirty="0">
                <a:latin typeface="Microsoft Sans Serif"/>
                <a:cs typeface="Microsoft Sans Serif"/>
              </a:rPr>
              <a:t>т</a:t>
            </a:r>
            <a:r>
              <a:rPr sz="1200" spc="-70" dirty="0">
                <a:latin typeface="Microsoft Sans Serif"/>
                <a:cs typeface="Microsoft Sans Serif"/>
              </a:rPr>
              <a:t>а</a:t>
            </a:r>
            <a:r>
              <a:rPr sz="1200" spc="-20" dirty="0">
                <a:latin typeface="Microsoft Sans Serif"/>
                <a:cs typeface="Microsoft Sans Serif"/>
              </a:rPr>
              <a:t>ц</a:t>
            </a:r>
            <a:r>
              <a:rPr sz="1200" spc="-5" dirty="0">
                <a:latin typeface="Microsoft Sans Serif"/>
                <a:cs typeface="Microsoft Sans Serif"/>
              </a:rPr>
              <a:t>и</a:t>
            </a:r>
            <a:r>
              <a:rPr sz="1200" spc="5" dirty="0">
                <a:latin typeface="Microsoft Sans Serif"/>
                <a:cs typeface="Microsoft Sans Serif"/>
              </a:rPr>
              <a:t>о</a:t>
            </a:r>
            <a:r>
              <a:rPr sz="1200" dirty="0">
                <a:latin typeface="Microsoft Sans Serif"/>
                <a:cs typeface="Microsoft Sans Serif"/>
              </a:rPr>
              <a:t>нн</a:t>
            </a:r>
            <a:r>
              <a:rPr sz="1200" spc="-40" dirty="0">
                <a:latin typeface="Microsoft Sans Serif"/>
                <a:cs typeface="Microsoft Sans Serif"/>
              </a:rPr>
              <a:t>ы</a:t>
            </a:r>
            <a:r>
              <a:rPr sz="1200" dirty="0">
                <a:latin typeface="Microsoft Sans Serif"/>
                <a:cs typeface="Microsoft Sans Serif"/>
              </a:rPr>
              <a:t>й</a:t>
            </a:r>
            <a:r>
              <a:rPr sz="1200" spc="-145" dirty="0">
                <a:latin typeface="Microsoft Sans Serif"/>
                <a:cs typeface="Microsoft Sans Serif"/>
              </a:rPr>
              <a:t> </a:t>
            </a:r>
            <a:r>
              <a:rPr sz="1200" spc="-80" dirty="0">
                <a:latin typeface="Microsoft Sans Serif"/>
                <a:cs typeface="Microsoft Sans Serif"/>
              </a:rPr>
              <a:t>у</a:t>
            </a:r>
            <a:r>
              <a:rPr sz="1200" dirty="0">
                <a:latin typeface="Microsoft Sans Serif"/>
                <a:cs typeface="Microsoft Sans Serif"/>
              </a:rPr>
              <a:t>рок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5459476" y="1597608"/>
            <a:ext cx="1572260" cy="88455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1800" b="1" spc="65" dirty="0">
                <a:latin typeface="Arial"/>
                <a:cs typeface="Arial"/>
              </a:rPr>
              <a:t>Ш</a:t>
            </a:r>
            <a:r>
              <a:rPr sz="1800" b="1" spc="-25" dirty="0">
                <a:latin typeface="Arial"/>
                <a:cs typeface="Arial"/>
              </a:rPr>
              <a:t>А</a:t>
            </a:r>
            <a:r>
              <a:rPr sz="1800" b="1" dirty="0">
                <a:latin typeface="Arial"/>
                <a:cs typeface="Arial"/>
              </a:rPr>
              <a:t>Г</a:t>
            </a:r>
            <a:r>
              <a:rPr sz="1800" b="1" spc="-10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6</a:t>
            </a:r>
            <a:endParaRPr sz="1800" dirty="0">
              <a:latin typeface="Arial"/>
              <a:cs typeface="Arial"/>
            </a:endParaRPr>
          </a:p>
          <a:p>
            <a:pPr marL="22225">
              <a:lnSpc>
                <a:spcPct val="100000"/>
              </a:lnSpc>
              <a:spcBef>
                <a:spcPts val="95"/>
              </a:spcBef>
            </a:pPr>
            <a:r>
              <a:rPr sz="1200" b="1" spc="-10" dirty="0">
                <a:latin typeface="Arial"/>
                <a:cs typeface="Arial"/>
              </a:rPr>
              <a:t>01.10</a:t>
            </a:r>
            <a:r>
              <a:rPr sz="1200" b="1" spc="-6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—</a:t>
            </a:r>
            <a:r>
              <a:rPr sz="1200" b="1" spc="-75" dirty="0">
                <a:latin typeface="Arial"/>
                <a:cs typeface="Arial"/>
              </a:rPr>
              <a:t> </a:t>
            </a:r>
            <a:r>
              <a:rPr sz="1200" b="1" spc="-20" dirty="0">
                <a:latin typeface="Arial"/>
                <a:cs typeface="Arial"/>
              </a:rPr>
              <a:t>31.11</a:t>
            </a:r>
            <a:endParaRPr sz="1200" dirty="0">
              <a:latin typeface="Arial"/>
              <a:cs typeface="Arial"/>
            </a:endParaRPr>
          </a:p>
          <a:p>
            <a:pPr marL="22225" marR="5080">
              <a:lnSpc>
                <a:spcPts val="1430"/>
              </a:lnSpc>
              <a:spcBef>
                <a:spcPts val="120"/>
              </a:spcBef>
            </a:pPr>
            <a:r>
              <a:rPr sz="1200" spc="-35" dirty="0">
                <a:latin typeface="Microsoft Sans Serif"/>
                <a:cs typeface="Microsoft Sans Serif"/>
              </a:rPr>
              <a:t>О</a:t>
            </a:r>
            <a:r>
              <a:rPr sz="1200" spc="5" dirty="0">
                <a:latin typeface="Microsoft Sans Serif"/>
                <a:cs typeface="Microsoft Sans Serif"/>
              </a:rPr>
              <a:t>н</a:t>
            </a:r>
            <a:r>
              <a:rPr sz="1200" spc="60" dirty="0">
                <a:latin typeface="Microsoft Sans Serif"/>
                <a:cs typeface="Microsoft Sans Serif"/>
              </a:rPr>
              <a:t>л</a:t>
            </a:r>
            <a:r>
              <a:rPr sz="1200" spc="5" dirty="0">
                <a:latin typeface="Microsoft Sans Serif"/>
                <a:cs typeface="Microsoft Sans Serif"/>
              </a:rPr>
              <a:t>а</a:t>
            </a:r>
            <a:r>
              <a:rPr sz="1200" dirty="0">
                <a:latin typeface="Microsoft Sans Serif"/>
                <a:cs typeface="Microsoft Sans Serif"/>
              </a:rPr>
              <a:t>й</a:t>
            </a:r>
            <a:r>
              <a:rPr sz="1200" spc="5" dirty="0">
                <a:latin typeface="Microsoft Sans Serif"/>
                <a:cs typeface="Microsoft Sans Serif"/>
              </a:rPr>
              <a:t>н</a:t>
            </a:r>
            <a:r>
              <a:rPr sz="1200" spc="-25" dirty="0">
                <a:latin typeface="Microsoft Sans Serif"/>
                <a:cs typeface="Microsoft Sans Serif"/>
              </a:rPr>
              <a:t>-</a:t>
            </a:r>
            <a:r>
              <a:rPr sz="1200" dirty="0">
                <a:latin typeface="Microsoft Sans Serif"/>
                <a:cs typeface="Microsoft Sans Serif"/>
              </a:rPr>
              <a:t>д</a:t>
            </a:r>
            <a:r>
              <a:rPr sz="1200" spc="-19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5" dirty="0">
                <a:latin typeface="Microsoft Sans Serif"/>
                <a:cs typeface="Microsoft Sans Serif"/>
              </a:rPr>
              <a:t>а</a:t>
            </a:r>
            <a:r>
              <a:rPr sz="1200" spc="-10" dirty="0">
                <a:latin typeface="Microsoft Sans Serif"/>
                <a:cs typeface="Microsoft Sans Serif"/>
              </a:rPr>
              <a:t>г</a:t>
            </a:r>
            <a:r>
              <a:rPr sz="1200" dirty="0">
                <a:latin typeface="Microsoft Sans Serif"/>
                <a:cs typeface="Microsoft Sans Serif"/>
              </a:rPr>
              <a:t>н</a:t>
            </a:r>
            <a:r>
              <a:rPr sz="1200" spc="-70" dirty="0">
                <a:latin typeface="Microsoft Sans Serif"/>
                <a:cs typeface="Microsoft Sans Serif"/>
              </a:rPr>
              <a:t>о</a:t>
            </a:r>
            <a:r>
              <a:rPr sz="1200" spc="-75" dirty="0">
                <a:latin typeface="Microsoft Sans Serif"/>
                <a:cs typeface="Microsoft Sans Serif"/>
              </a:rPr>
              <a:t>с</a:t>
            </a:r>
            <a:r>
              <a:rPr sz="1200" spc="45" dirty="0">
                <a:latin typeface="Microsoft Sans Serif"/>
                <a:cs typeface="Microsoft Sans Serif"/>
              </a:rPr>
              <a:t>т</a:t>
            </a:r>
            <a:r>
              <a:rPr sz="1200" spc="-75" dirty="0">
                <a:latin typeface="Microsoft Sans Serif"/>
                <a:cs typeface="Microsoft Sans Serif"/>
              </a:rPr>
              <a:t>ик</a:t>
            </a:r>
            <a:r>
              <a:rPr sz="1200" dirty="0">
                <a:latin typeface="Microsoft Sans Serif"/>
                <a:cs typeface="Microsoft Sans Serif"/>
              </a:rPr>
              <a:t>а </a:t>
            </a:r>
            <a:r>
              <a:rPr sz="1200" spc="-9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15" dirty="0">
                <a:latin typeface="Microsoft Sans Serif"/>
                <a:cs typeface="Microsoft Sans Serif"/>
              </a:rPr>
              <a:t>обучающихся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422260" y="2178367"/>
            <a:ext cx="2466975" cy="1028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30"/>
              </a:lnSpc>
              <a:spcBef>
                <a:spcPts val="100"/>
              </a:spcBef>
            </a:pPr>
            <a:r>
              <a:rPr sz="1800" b="1" spc="60" dirty="0">
                <a:latin typeface="Arial"/>
                <a:cs typeface="Arial"/>
              </a:rPr>
              <a:t>Ш</a:t>
            </a:r>
            <a:r>
              <a:rPr sz="1800" b="1" spc="-30" dirty="0">
                <a:latin typeface="Arial"/>
                <a:cs typeface="Arial"/>
              </a:rPr>
              <a:t>А</a:t>
            </a:r>
            <a:r>
              <a:rPr sz="1800" b="1" dirty="0">
                <a:latin typeface="Arial"/>
                <a:cs typeface="Arial"/>
              </a:rPr>
              <a:t>Г</a:t>
            </a:r>
            <a:r>
              <a:rPr sz="1800" b="1" spc="-9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7</a:t>
            </a:r>
            <a:endParaRPr sz="1800" dirty="0">
              <a:latin typeface="Arial"/>
              <a:cs typeface="Arial"/>
            </a:endParaRPr>
          </a:p>
          <a:p>
            <a:pPr marL="21590">
              <a:lnSpc>
                <a:spcPts val="1405"/>
              </a:lnSpc>
            </a:pPr>
            <a:r>
              <a:rPr sz="1200" b="1" spc="-10" dirty="0">
                <a:latin typeface="Arial"/>
                <a:cs typeface="Arial"/>
              </a:rPr>
              <a:t>15.10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—</a:t>
            </a:r>
            <a:r>
              <a:rPr sz="1200" b="1" spc="-65" dirty="0">
                <a:latin typeface="Arial"/>
                <a:cs typeface="Arial"/>
              </a:rPr>
              <a:t> </a:t>
            </a:r>
            <a:r>
              <a:rPr sz="1200" b="1" spc="-20" dirty="0">
                <a:latin typeface="Arial"/>
                <a:cs typeface="Arial"/>
              </a:rPr>
              <a:t>30.11</a:t>
            </a:r>
            <a:endParaRPr sz="1200" dirty="0">
              <a:latin typeface="Arial"/>
              <a:cs typeface="Arial"/>
            </a:endParaRPr>
          </a:p>
          <a:p>
            <a:pPr marL="21590">
              <a:lnSpc>
                <a:spcPts val="1435"/>
              </a:lnSpc>
            </a:pPr>
            <a:r>
              <a:rPr sz="1200" dirty="0">
                <a:latin typeface="Microsoft Sans Serif"/>
                <a:cs typeface="Microsoft Sans Serif"/>
              </a:rPr>
              <a:t>Всероссийский</a:t>
            </a:r>
          </a:p>
          <a:p>
            <a:pPr marL="21590">
              <a:lnSpc>
                <a:spcPts val="1430"/>
              </a:lnSpc>
              <a:spcBef>
                <a:spcPts val="65"/>
              </a:spcBef>
            </a:pPr>
            <a:r>
              <a:rPr sz="1200" spc="5" dirty="0">
                <a:latin typeface="Microsoft Sans Serif"/>
                <a:cs typeface="Microsoft Sans Serif"/>
              </a:rPr>
              <a:t>про</a:t>
            </a:r>
            <a:r>
              <a:rPr sz="1200" spc="135" dirty="0">
                <a:latin typeface="Microsoft Sans Serif"/>
                <a:cs typeface="Microsoft Sans Serif"/>
              </a:rPr>
              <a:t>ф</a:t>
            </a:r>
            <a:r>
              <a:rPr sz="1200" spc="5" dirty="0">
                <a:latin typeface="Microsoft Sans Serif"/>
                <a:cs typeface="Microsoft Sans Serif"/>
              </a:rPr>
              <a:t>ор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5" dirty="0">
                <a:latin typeface="Microsoft Sans Serif"/>
                <a:cs typeface="Microsoft Sans Serif"/>
              </a:rPr>
              <a:t>е</a:t>
            </a:r>
            <a:r>
              <a:rPr sz="1200" spc="-70" dirty="0">
                <a:latin typeface="Microsoft Sans Serif"/>
                <a:cs typeface="Microsoft Sans Serif"/>
              </a:rPr>
              <a:t>н</a:t>
            </a:r>
            <a:r>
              <a:rPr sz="1200" spc="45" dirty="0">
                <a:latin typeface="Microsoft Sans Serif"/>
                <a:cs typeface="Microsoft Sans Serif"/>
              </a:rPr>
              <a:t>т</a:t>
            </a:r>
            <a:r>
              <a:rPr sz="1200" spc="-70" dirty="0">
                <a:latin typeface="Microsoft Sans Serif"/>
                <a:cs typeface="Microsoft Sans Serif"/>
              </a:rPr>
              <a:t>а</a:t>
            </a:r>
            <a:r>
              <a:rPr sz="1200" spc="-15" dirty="0">
                <a:latin typeface="Microsoft Sans Serif"/>
                <a:cs typeface="Microsoft Sans Serif"/>
              </a:rPr>
              <a:t>ц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5" dirty="0">
                <a:latin typeface="Microsoft Sans Serif"/>
                <a:cs typeface="Microsoft Sans Serif"/>
              </a:rPr>
              <a:t>онн</a:t>
            </a:r>
            <a:r>
              <a:rPr sz="1200" spc="-40" dirty="0">
                <a:latin typeface="Microsoft Sans Serif"/>
                <a:cs typeface="Microsoft Sans Serif"/>
              </a:rPr>
              <a:t>ы</a:t>
            </a:r>
            <a:r>
              <a:rPr sz="1200" dirty="0">
                <a:latin typeface="Microsoft Sans Serif"/>
                <a:cs typeface="Microsoft Sans Serif"/>
              </a:rPr>
              <a:t>й</a:t>
            </a:r>
            <a:r>
              <a:rPr sz="1200" spc="-70" dirty="0">
                <a:latin typeface="Microsoft Sans Serif"/>
                <a:cs typeface="Microsoft Sans Serif"/>
              </a:rPr>
              <a:t> </a:t>
            </a:r>
            <a:r>
              <a:rPr sz="1200" spc="105" dirty="0">
                <a:latin typeface="Microsoft Sans Serif"/>
                <a:cs typeface="Microsoft Sans Serif"/>
              </a:rPr>
              <a:t>Ф</a:t>
            </a:r>
            <a:r>
              <a:rPr sz="1200" spc="-70" dirty="0">
                <a:latin typeface="Microsoft Sans Serif"/>
                <a:cs typeface="Microsoft Sans Serif"/>
              </a:rPr>
              <a:t>е</a:t>
            </a:r>
            <a:r>
              <a:rPr sz="1200" spc="-80" dirty="0">
                <a:latin typeface="Microsoft Sans Serif"/>
                <a:cs typeface="Microsoft Sans Serif"/>
              </a:rPr>
              <a:t>с</a:t>
            </a:r>
            <a:r>
              <a:rPr sz="1200" spc="45" dirty="0">
                <a:latin typeface="Microsoft Sans Serif"/>
                <a:cs typeface="Microsoft Sans Serif"/>
              </a:rPr>
              <a:t>т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35" dirty="0">
                <a:latin typeface="Microsoft Sans Serif"/>
                <a:cs typeface="Microsoft Sans Serif"/>
              </a:rPr>
              <a:t>в</a:t>
            </a:r>
            <a:r>
              <a:rPr sz="1200" spc="-70" dirty="0">
                <a:latin typeface="Microsoft Sans Serif"/>
                <a:cs typeface="Microsoft Sans Serif"/>
              </a:rPr>
              <a:t>а</a:t>
            </a:r>
            <a:r>
              <a:rPr sz="1200" spc="-10" dirty="0">
                <a:latin typeface="Microsoft Sans Serif"/>
                <a:cs typeface="Microsoft Sans Serif"/>
              </a:rPr>
              <a:t>л</a:t>
            </a:r>
            <a:r>
              <a:rPr sz="1200" spc="-30" dirty="0">
                <a:latin typeface="Microsoft Sans Serif"/>
                <a:cs typeface="Microsoft Sans Serif"/>
              </a:rPr>
              <a:t>ь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</a:p>
          <a:p>
            <a:pPr marL="21590">
              <a:lnSpc>
                <a:spcPts val="1430"/>
              </a:lnSpc>
            </a:pPr>
            <a:r>
              <a:rPr sz="1200" dirty="0">
                <a:latin typeface="Microsoft Sans Serif"/>
                <a:cs typeface="Microsoft Sans Serif"/>
              </a:rPr>
              <a:t>про</a:t>
            </a:r>
            <a:r>
              <a:rPr sz="1200" spc="130" dirty="0">
                <a:latin typeface="Microsoft Sans Serif"/>
                <a:cs typeface="Microsoft Sans Serif"/>
              </a:rPr>
              <a:t>ф</a:t>
            </a:r>
            <a:r>
              <a:rPr sz="1200" dirty="0">
                <a:latin typeface="Microsoft Sans Serif"/>
                <a:cs typeface="Microsoft Sans Serif"/>
              </a:rPr>
              <a:t>ессий</a:t>
            </a:r>
            <a:r>
              <a:rPr sz="1200" spc="-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-60" dirty="0">
                <a:latin typeface="Microsoft Sans Serif"/>
                <a:cs typeface="Microsoft Sans Serif"/>
              </a:rPr>
              <a:t> </a:t>
            </a:r>
            <a:r>
              <a:rPr sz="1200" spc="60" dirty="0">
                <a:latin typeface="Microsoft Sans Serif"/>
                <a:cs typeface="Microsoft Sans Serif"/>
              </a:rPr>
              <a:t>г</a:t>
            </a:r>
            <a:r>
              <a:rPr sz="1200" dirty="0">
                <a:latin typeface="Microsoft Sans Serif"/>
                <a:cs typeface="Microsoft Sans Serif"/>
              </a:rPr>
              <a:t>.</a:t>
            </a:r>
            <a:r>
              <a:rPr sz="1200" spc="-130" dirty="0">
                <a:latin typeface="Microsoft Sans Serif"/>
                <a:cs typeface="Microsoft Sans Serif"/>
              </a:rPr>
              <a:t> </a:t>
            </a:r>
            <a:r>
              <a:rPr sz="1200" spc="-45" dirty="0">
                <a:latin typeface="Microsoft Sans Serif"/>
                <a:cs typeface="Microsoft Sans Serif"/>
              </a:rPr>
              <a:t>С</a:t>
            </a:r>
            <a:r>
              <a:rPr sz="1200" spc="5" dirty="0">
                <a:latin typeface="Microsoft Sans Serif"/>
                <a:cs typeface="Microsoft Sans Serif"/>
              </a:rPr>
              <a:t>ан</a:t>
            </a:r>
            <a:r>
              <a:rPr sz="1200" dirty="0">
                <a:latin typeface="Microsoft Sans Serif"/>
                <a:cs typeface="Microsoft Sans Serif"/>
              </a:rPr>
              <a:t>к</a:t>
            </a:r>
            <a:r>
              <a:rPr sz="1200" spc="120" dirty="0">
                <a:latin typeface="Microsoft Sans Serif"/>
                <a:cs typeface="Microsoft Sans Serif"/>
              </a:rPr>
              <a:t>т</a:t>
            </a:r>
            <a:r>
              <a:rPr sz="1200" spc="-25" dirty="0">
                <a:latin typeface="Microsoft Sans Serif"/>
                <a:cs typeface="Microsoft Sans Serif"/>
              </a:rPr>
              <a:t>-</a:t>
            </a:r>
            <a:r>
              <a:rPr sz="1200" spc="25" dirty="0">
                <a:latin typeface="Microsoft Sans Serif"/>
                <a:cs typeface="Microsoft Sans Serif"/>
              </a:rPr>
              <a:t>П</a:t>
            </a:r>
            <a:r>
              <a:rPr sz="1200" spc="-70" dirty="0">
                <a:latin typeface="Microsoft Sans Serif"/>
                <a:cs typeface="Microsoft Sans Serif"/>
              </a:rPr>
              <a:t>е</a:t>
            </a:r>
            <a:r>
              <a:rPr sz="1200" spc="45" dirty="0">
                <a:latin typeface="Microsoft Sans Serif"/>
                <a:cs typeface="Microsoft Sans Serif"/>
              </a:rPr>
              <a:t>т</a:t>
            </a:r>
            <a:r>
              <a:rPr sz="1200" dirty="0">
                <a:latin typeface="Microsoft Sans Serif"/>
                <a:cs typeface="Microsoft Sans Serif"/>
              </a:rPr>
              <a:t>е</a:t>
            </a:r>
            <a:r>
              <a:rPr sz="1200" spc="-70" dirty="0">
                <a:latin typeface="Microsoft Sans Serif"/>
                <a:cs typeface="Microsoft Sans Serif"/>
              </a:rPr>
              <a:t>р</a:t>
            </a:r>
            <a:r>
              <a:rPr sz="1200" spc="-15" dirty="0">
                <a:latin typeface="Microsoft Sans Serif"/>
                <a:cs typeface="Microsoft Sans Serif"/>
              </a:rPr>
              <a:t>б</a:t>
            </a:r>
            <a:r>
              <a:rPr sz="1200" spc="-80" dirty="0">
                <a:latin typeface="Microsoft Sans Serif"/>
                <a:cs typeface="Microsoft Sans Serif"/>
              </a:rPr>
              <a:t>у</a:t>
            </a:r>
            <a:r>
              <a:rPr sz="1200" dirty="0">
                <a:latin typeface="Microsoft Sans Serif"/>
                <a:cs typeface="Microsoft Sans Serif"/>
              </a:rPr>
              <a:t>рг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7396480" y="4196651"/>
            <a:ext cx="2651125" cy="934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5"/>
              </a:lnSpc>
              <a:spcBef>
                <a:spcPts val="100"/>
              </a:spcBef>
            </a:pPr>
            <a:r>
              <a:rPr sz="1200" b="1" spc="-10" dirty="0">
                <a:latin typeface="Arial"/>
                <a:cs typeface="Arial"/>
              </a:rPr>
              <a:t>15.10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—</a:t>
            </a:r>
            <a:r>
              <a:rPr sz="1200" b="1" spc="-55" dirty="0">
                <a:latin typeface="Arial"/>
                <a:cs typeface="Arial"/>
              </a:rPr>
              <a:t> </a:t>
            </a:r>
            <a:r>
              <a:rPr sz="1200" b="1" spc="-20" dirty="0">
                <a:latin typeface="Arial"/>
                <a:cs typeface="Arial"/>
              </a:rPr>
              <a:t>30.11</a:t>
            </a:r>
            <a:endParaRPr sz="1200" dirty="0">
              <a:latin typeface="Arial"/>
              <a:cs typeface="Arial"/>
            </a:endParaRPr>
          </a:p>
          <a:p>
            <a:pPr marL="12700" marR="467359">
              <a:lnSpc>
                <a:spcPts val="1430"/>
              </a:lnSpc>
              <a:spcBef>
                <a:spcPts val="50"/>
              </a:spcBef>
            </a:pPr>
            <a:r>
              <a:rPr sz="1200" spc="25" dirty="0">
                <a:latin typeface="Microsoft Sans Serif"/>
                <a:cs typeface="Microsoft Sans Serif"/>
              </a:rPr>
              <a:t>П</a:t>
            </a:r>
            <a:r>
              <a:rPr sz="1200" dirty="0">
                <a:latin typeface="Microsoft Sans Serif"/>
                <a:cs typeface="Microsoft Sans Serif"/>
              </a:rPr>
              <a:t>ро</a:t>
            </a:r>
            <a:r>
              <a:rPr sz="1200" spc="35" dirty="0">
                <a:latin typeface="Microsoft Sans Serif"/>
                <a:cs typeface="Microsoft Sans Serif"/>
              </a:rPr>
              <a:t>в</a:t>
            </a:r>
            <a:r>
              <a:rPr sz="1200" dirty="0">
                <a:latin typeface="Microsoft Sans Serif"/>
                <a:cs typeface="Microsoft Sans Serif"/>
              </a:rPr>
              <a:t>е</a:t>
            </a:r>
            <a:r>
              <a:rPr sz="1200" spc="45" dirty="0">
                <a:latin typeface="Microsoft Sans Serif"/>
                <a:cs typeface="Microsoft Sans Serif"/>
              </a:rPr>
              <a:t>д</a:t>
            </a:r>
            <a:r>
              <a:rPr sz="1200" dirty="0">
                <a:latin typeface="Microsoft Sans Serif"/>
                <a:cs typeface="Microsoft Sans Serif"/>
              </a:rPr>
              <a:t>ен</a:t>
            </a:r>
            <a:r>
              <a:rPr sz="1200" spc="-5" dirty="0">
                <a:latin typeface="Microsoft Sans Serif"/>
                <a:cs typeface="Microsoft Sans Serif"/>
              </a:rPr>
              <a:t>и</a:t>
            </a:r>
            <a:r>
              <a:rPr sz="1200" dirty="0">
                <a:latin typeface="Microsoft Sans Serif"/>
                <a:cs typeface="Microsoft Sans Serif"/>
              </a:rPr>
              <a:t>е</a:t>
            </a:r>
            <a:r>
              <a:rPr sz="1200" spc="-70" dirty="0">
                <a:latin typeface="Microsoft Sans Serif"/>
                <a:cs typeface="Microsoft Sans Serif"/>
              </a:rPr>
              <a:t> </a:t>
            </a:r>
            <a:r>
              <a:rPr sz="1200" spc="-35" dirty="0">
                <a:latin typeface="Microsoft Sans Serif"/>
                <a:cs typeface="Microsoft Sans Serif"/>
              </a:rPr>
              <a:t>м</a:t>
            </a:r>
            <a:r>
              <a:rPr sz="1200" spc="-80" dirty="0">
                <a:latin typeface="Microsoft Sans Serif"/>
                <a:cs typeface="Microsoft Sans Serif"/>
              </a:rPr>
              <a:t>у</a:t>
            </a:r>
            <a:r>
              <a:rPr sz="1200" spc="60" dirty="0">
                <a:latin typeface="Microsoft Sans Serif"/>
                <a:cs typeface="Microsoft Sans Serif"/>
              </a:rPr>
              <a:t>л</a:t>
            </a:r>
            <a:r>
              <a:rPr sz="1200" spc="-30" dirty="0">
                <a:latin typeface="Microsoft Sans Serif"/>
                <a:cs typeface="Microsoft Sans Serif"/>
              </a:rPr>
              <a:t>ь</a:t>
            </a:r>
            <a:r>
              <a:rPr sz="1200" spc="45" dirty="0">
                <a:latin typeface="Microsoft Sans Serif"/>
                <a:cs typeface="Microsoft Sans Serif"/>
              </a:rPr>
              <a:t>т</a:t>
            </a:r>
            <a:r>
              <a:rPr sz="1200" spc="-5" dirty="0">
                <a:latin typeface="Microsoft Sans Serif"/>
                <a:cs typeface="Microsoft Sans Serif"/>
              </a:rPr>
              <a:t>и</a:t>
            </a:r>
            <a:r>
              <a:rPr sz="1200" spc="-35" dirty="0">
                <a:latin typeface="Microsoft Sans Serif"/>
                <a:cs typeface="Microsoft Sans Serif"/>
              </a:rPr>
              <a:t>м</a:t>
            </a:r>
            <a:r>
              <a:rPr sz="1200" spc="-70" dirty="0">
                <a:latin typeface="Microsoft Sans Serif"/>
                <a:cs typeface="Microsoft Sans Serif"/>
              </a:rPr>
              <a:t>е</a:t>
            </a:r>
            <a:r>
              <a:rPr sz="1200" spc="45" dirty="0">
                <a:latin typeface="Microsoft Sans Serif"/>
                <a:cs typeface="Microsoft Sans Serif"/>
              </a:rPr>
              <a:t>д</a:t>
            </a:r>
            <a:r>
              <a:rPr sz="1200" spc="-5" dirty="0">
                <a:latin typeface="Microsoft Sans Serif"/>
                <a:cs typeface="Microsoft Sans Serif"/>
              </a:rPr>
              <a:t>и</a:t>
            </a:r>
            <a:r>
              <a:rPr sz="1200" dirty="0">
                <a:latin typeface="Microsoft Sans Serif"/>
                <a:cs typeface="Microsoft Sans Serif"/>
              </a:rPr>
              <a:t>йн</a:t>
            </a:r>
            <a:r>
              <a:rPr sz="1200" spc="-40" dirty="0">
                <a:latin typeface="Microsoft Sans Serif"/>
                <a:cs typeface="Microsoft Sans Serif"/>
              </a:rPr>
              <a:t>ы</a:t>
            </a:r>
            <a:r>
              <a:rPr sz="1200" dirty="0">
                <a:latin typeface="Microsoft Sans Serif"/>
                <a:cs typeface="Microsoft Sans Serif"/>
              </a:rPr>
              <a:t>х  </a:t>
            </a:r>
            <a:r>
              <a:rPr sz="1200" spc="-15" dirty="0">
                <a:latin typeface="Microsoft Sans Serif"/>
                <a:cs typeface="Microsoft Sans Serif"/>
              </a:rPr>
              <a:t>выставок-практикумов</a:t>
            </a:r>
            <a:r>
              <a:rPr sz="1200" spc="-1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-9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базе</a:t>
            </a:r>
            <a:endParaRPr sz="1200" dirty="0">
              <a:latin typeface="Microsoft Sans Serif"/>
              <a:cs typeface="Microsoft Sans Serif"/>
            </a:endParaRPr>
          </a:p>
          <a:p>
            <a:pPr marL="12700">
              <a:lnSpc>
                <a:spcPts val="1375"/>
              </a:lnSpc>
            </a:pPr>
            <a:r>
              <a:rPr sz="1200" dirty="0">
                <a:latin typeface="Microsoft Sans Serif"/>
                <a:cs typeface="Microsoft Sans Serif"/>
              </a:rPr>
              <a:t>ис</a:t>
            </a:r>
            <a:r>
              <a:rPr sz="1200" spc="120" dirty="0">
                <a:latin typeface="Microsoft Sans Serif"/>
                <a:cs typeface="Microsoft Sans Serif"/>
              </a:rPr>
              <a:t>т</a:t>
            </a:r>
            <a:r>
              <a:rPr sz="1200" spc="5" dirty="0">
                <a:latin typeface="Microsoft Sans Serif"/>
                <a:cs typeface="Microsoft Sans Serif"/>
              </a:rPr>
              <a:t>ор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30" dirty="0">
                <a:latin typeface="Microsoft Sans Serif"/>
                <a:cs typeface="Microsoft Sans Serif"/>
              </a:rPr>
              <a:t>ч</a:t>
            </a:r>
            <a:r>
              <a:rPr sz="1200" spc="-70" dirty="0">
                <a:latin typeface="Microsoft Sans Serif"/>
                <a:cs typeface="Microsoft Sans Serif"/>
              </a:rPr>
              <a:t>е</a:t>
            </a:r>
            <a:r>
              <a:rPr sz="1200" dirty="0">
                <a:latin typeface="Microsoft Sans Serif"/>
                <a:cs typeface="Microsoft Sans Serif"/>
              </a:rPr>
              <a:t>ски</a:t>
            </a:r>
            <a:r>
              <a:rPr sz="1200" spc="-80" dirty="0">
                <a:latin typeface="Microsoft Sans Serif"/>
                <a:cs typeface="Microsoft Sans Serif"/>
              </a:rPr>
              <a:t>х </a:t>
            </a:r>
            <a:r>
              <a:rPr sz="1200" spc="5" dirty="0">
                <a:latin typeface="Microsoft Sans Serif"/>
                <a:cs typeface="Microsoft Sans Serif"/>
              </a:rPr>
              <a:t>пар</a:t>
            </a:r>
            <a:r>
              <a:rPr sz="1200" dirty="0">
                <a:latin typeface="Microsoft Sans Serif"/>
                <a:cs typeface="Microsoft Sans Serif"/>
              </a:rPr>
              <a:t>к</a:t>
            </a:r>
            <a:r>
              <a:rPr sz="1200" spc="10" dirty="0">
                <a:latin typeface="Microsoft Sans Serif"/>
                <a:cs typeface="Microsoft Sans Serif"/>
              </a:rPr>
              <a:t>о</a:t>
            </a:r>
            <a:r>
              <a:rPr sz="1200" spc="35" dirty="0">
                <a:latin typeface="Microsoft Sans Serif"/>
                <a:cs typeface="Microsoft Sans Serif"/>
              </a:rPr>
              <a:t>в</a:t>
            </a:r>
            <a:r>
              <a:rPr sz="1200" spc="-105" dirty="0">
                <a:latin typeface="Microsoft Sans Serif"/>
                <a:cs typeface="Microsoft Sans Serif"/>
              </a:rPr>
              <a:t> </a:t>
            </a:r>
            <a:r>
              <a:rPr sz="1200" spc="35" dirty="0">
                <a:latin typeface="Microsoft Sans Serif"/>
                <a:cs typeface="Microsoft Sans Serif"/>
              </a:rPr>
              <a:t>в</a:t>
            </a:r>
            <a:r>
              <a:rPr sz="1200" spc="-95" dirty="0">
                <a:latin typeface="Microsoft Sans Serif"/>
                <a:cs typeface="Microsoft Sans Serif"/>
              </a:rPr>
              <a:t> </a:t>
            </a:r>
            <a:r>
              <a:rPr sz="1200" spc="5" dirty="0">
                <a:latin typeface="Microsoft Sans Serif"/>
                <a:cs typeface="Microsoft Sans Serif"/>
              </a:rPr>
              <a:t>22</a:t>
            </a:r>
            <a:r>
              <a:rPr sz="1200" spc="-9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</a:t>
            </a:r>
            <a:r>
              <a:rPr sz="1200" spc="-70" dirty="0">
                <a:latin typeface="Microsoft Sans Serif"/>
                <a:cs typeface="Microsoft Sans Serif"/>
              </a:rPr>
              <a:t>у</a:t>
            </a:r>
            <a:r>
              <a:rPr sz="1200" spc="-10" dirty="0">
                <a:latin typeface="Microsoft Sans Serif"/>
                <a:cs typeface="Microsoft Sans Serif"/>
              </a:rPr>
              <a:t>б</a:t>
            </a:r>
            <a:r>
              <a:rPr sz="1200" spc="80" dirty="0">
                <a:latin typeface="Microsoft Sans Serif"/>
                <a:cs typeface="Microsoft Sans Serif"/>
              </a:rPr>
              <a:t>ъ</a:t>
            </a:r>
            <a:r>
              <a:rPr sz="1200" spc="5" dirty="0">
                <a:latin typeface="Microsoft Sans Serif"/>
                <a:cs typeface="Microsoft Sans Serif"/>
              </a:rPr>
              <a:t>е</a:t>
            </a:r>
            <a:r>
              <a:rPr sz="1200" dirty="0">
                <a:latin typeface="Microsoft Sans Serif"/>
                <a:cs typeface="Microsoft Sans Serif"/>
              </a:rPr>
              <a:t>к</a:t>
            </a:r>
            <a:r>
              <a:rPr sz="1200" spc="125" dirty="0">
                <a:latin typeface="Microsoft Sans Serif"/>
                <a:cs typeface="Microsoft Sans Serif"/>
              </a:rPr>
              <a:t>т</a:t>
            </a:r>
            <a:r>
              <a:rPr sz="1200" spc="5" dirty="0">
                <a:latin typeface="Microsoft Sans Serif"/>
                <a:cs typeface="Microsoft Sans Serif"/>
              </a:rPr>
              <a:t>а</a:t>
            </a:r>
            <a:r>
              <a:rPr sz="1200" spc="-75" dirty="0">
                <a:latin typeface="Microsoft Sans Serif"/>
                <a:cs typeface="Microsoft Sans Serif"/>
              </a:rPr>
              <a:t>х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</a:p>
          <a:p>
            <a:pPr marL="12700">
              <a:lnSpc>
                <a:spcPts val="1435"/>
              </a:lnSpc>
            </a:pPr>
            <a:r>
              <a:rPr sz="1200" spc="-125" dirty="0">
                <a:latin typeface="Microsoft Sans Serif"/>
                <a:cs typeface="Microsoft Sans Serif"/>
              </a:rPr>
              <a:t>РФ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396480" y="5356923"/>
            <a:ext cx="2035175" cy="752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5"/>
              </a:lnSpc>
              <a:spcBef>
                <a:spcPts val="100"/>
              </a:spcBef>
            </a:pPr>
            <a:r>
              <a:rPr sz="1200" b="1" spc="-10" dirty="0">
                <a:latin typeface="Arial"/>
                <a:cs typeface="Arial"/>
              </a:rPr>
              <a:t>15.10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—</a:t>
            </a:r>
            <a:r>
              <a:rPr sz="1200" b="1" spc="-55" dirty="0">
                <a:latin typeface="Arial"/>
                <a:cs typeface="Arial"/>
              </a:rPr>
              <a:t> </a:t>
            </a:r>
            <a:r>
              <a:rPr sz="1200" b="1" spc="-20" dirty="0">
                <a:latin typeface="Arial"/>
                <a:cs typeface="Arial"/>
              </a:rPr>
              <a:t>30.11</a:t>
            </a:r>
            <a:endParaRPr sz="1200" dirty="0">
              <a:latin typeface="Arial"/>
              <a:cs typeface="Arial"/>
            </a:endParaRPr>
          </a:p>
          <a:p>
            <a:pPr marL="12700" marR="5080">
              <a:lnSpc>
                <a:spcPts val="1430"/>
              </a:lnSpc>
              <a:spcBef>
                <a:spcPts val="50"/>
              </a:spcBef>
            </a:pPr>
            <a:r>
              <a:rPr sz="1200" spc="25" dirty="0">
                <a:latin typeface="Microsoft Sans Serif"/>
                <a:cs typeface="Microsoft Sans Serif"/>
              </a:rPr>
              <a:t>П</a:t>
            </a:r>
            <a:r>
              <a:rPr sz="1200" dirty="0">
                <a:latin typeface="Microsoft Sans Serif"/>
                <a:cs typeface="Microsoft Sans Serif"/>
              </a:rPr>
              <a:t>ро</a:t>
            </a:r>
            <a:r>
              <a:rPr sz="1200" spc="35" dirty="0">
                <a:latin typeface="Microsoft Sans Serif"/>
                <a:cs typeface="Microsoft Sans Serif"/>
              </a:rPr>
              <a:t>в</a:t>
            </a:r>
            <a:r>
              <a:rPr sz="1200" dirty="0">
                <a:latin typeface="Microsoft Sans Serif"/>
                <a:cs typeface="Microsoft Sans Serif"/>
              </a:rPr>
              <a:t>е</a:t>
            </a:r>
            <a:r>
              <a:rPr sz="1200" spc="45" dirty="0">
                <a:latin typeface="Microsoft Sans Serif"/>
                <a:cs typeface="Microsoft Sans Serif"/>
              </a:rPr>
              <a:t>д</a:t>
            </a:r>
            <a:r>
              <a:rPr sz="1200" dirty="0">
                <a:latin typeface="Microsoft Sans Serif"/>
                <a:cs typeface="Microsoft Sans Serif"/>
              </a:rPr>
              <a:t>ен</a:t>
            </a:r>
            <a:r>
              <a:rPr sz="1200" spc="-5" dirty="0">
                <a:latin typeface="Microsoft Sans Serif"/>
                <a:cs typeface="Microsoft Sans Serif"/>
              </a:rPr>
              <a:t>и</a:t>
            </a:r>
            <a:r>
              <a:rPr sz="1200" dirty="0">
                <a:latin typeface="Microsoft Sans Serif"/>
                <a:cs typeface="Microsoft Sans Serif"/>
              </a:rPr>
              <a:t>е</a:t>
            </a:r>
            <a:r>
              <a:rPr sz="1200" spc="-70" dirty="0">
                <a:latin typeface="Microsoft Sans Serif"/>
                <a:cs typeface="Microsoft Sans Serif"/>
              </a:rPr>
              <a:t> </a:t>
            </a:r>
            <a:r>
              <a:rPr sz="1200" spc="-35" dirty="0">
                <a:latin typeface="Microsoft Sans Serif"/>
                <a:cs typeface="Microsoft Sans Serif"/>
              </a:rPr>
              <a:t>м</a:t>
            </a:r>
            <a:r>
              <a:rPr sz="1200" dirty="0">
                <a:latin typeface="Microsoft Sans Serif"/>
                <a:cs typeface="Microsoft Sans Serif"/>
              </a:rPr>
              <a:t>еропр</a:t>
            </a:r>
            <a:r>
              <a:rPr sz="1200" spc="-5" dirty="0">
                <a:latin typeface="Microsoft Sans Serif"/>
                <a:cs typeface="Microsoft Sans Serif"/>
              </a:rPr>
              <a:t>и</a:t>
            </a:r>
            <a:r>
              <a:rPr sz="1200" spc="-50" dirty="0">
                <a:latin typeface="Microsoft Sans Serif"/>
                <a:cs typeface="Microsoft Sans Serif"/>
              </a:rPr>
              <a:t>я</a:t>
            </a:r>
            <a:r>
              <a:rPr sz="1200" spc="45" dirty="0">
                <a:latin typeface="Microsoft Sans Serif"/>
                <a:cs typeface="Microsoft Sans Serif"/>
              </a:rPr>
              <a:t>т</a:t>
            </a:r>
            <a:r>
              <a:rPr sz="1200" spc="-5" dirty="0">
                <a:latin typeface="Microsoft Sans Serif"/>
                <a:cs typeface="Microsoft Sans Serif"/>
              </a:rPr>
              <a:t>ий  </a:t>
            </a:r>
            <a:r>
              <a:rPr sz="1200" spc="5" dirty="0">
                <a:latin typeface="Microsoft Sans Serif"/>
                <a:cs typeface="Microsoft Sans Serif"/>
              </a:rPr>
              <a:t>про</a:t>
            </a:r>
            <a:r>
              <a:rPr sz="1200" spc="135" dirty="0">
                <a:latin typeface="Microsoft Sans Serif"/>
                <a:cs typeface="Microsoft Sans Serif"/>
              </a:rPr>
              <a:t>ф</a:t>
            </a:r>
            <a:r>
              <a:rPr sz="1200" spc="5" dirty="0">
                <a:latin typeface="Microsoft Sans Serif"/>
                <a:cs typeface="Microsoft Sans Serif"/>
              </a:rPr>
              <a:t>е</a:t>
            </a:r>
            <a:r>
              <a:rPr sz="1200" dirty="0">
                <a:latin typeface="Microsoft Sans Serif"/>
                <a:cs typeface="Microsoft Sans Serif"/>
              </a:rPr>
              <a:t>сси</a:t>
            </a:r>
            <a:r>
              <a:rPr sz="1200" spc="5" dirty="0">
                <a:latin typeface="Microsoft Sans Serif"/>
                <a:cs typeface="Microsoft Sans Serif"/>
              </a:rPr>
              <a:t>о</a:t>
            </a:r>
            <a:r>
              <a:rPr sz="1200" spc="-70" dirty="0">
                <a:latin typeface="Microsoft Sans Serif"/>
                <a:cs typeface="Microsoft Sans Serif"/>
              </a:rPr>
              <a:t>н</a:t>
            </a:r>
            <a:r>
              <a:rPr sz="1200" spc="5" dirty="0">
                <a:latin typeface="Microsoft Sans Serif"/>
                <a:cs typeface="Microsoft Sans Serif"/>
              </a:rPr>
              <a:t>а</a:t>
            </a:r>
            <a:r>
              <a:rPr sz="1200" spc="-10" dirty="0">
                <a:latin typeface="Microsoft Sans Serif"/>
                <a:cs typeface="Microsoft Sans Serif"/>
              </a:rPr>
              <a:t>л</a:t>
            </a:r>
            <a:r>
              <a:rPr sz="1200" spc="45" dirty="0">
                <a:latin typeface="Microsoft Sans Serif"/>
                <a:cs typeface="Microsoft Sans Serif"/>
              </a:rPr>
              <a:t>ь</a:t>
            </a:r>
            <a:r>
              <a:rPr sz="1200" spc="-70" dirty="0">
                <a:latin typeface="Microsoft Sans Serif"/>
                <a:cs typeface="Microsoft Sans Serif"/>
              </a:rPr>
              <a:t>н</a:t>
            </a:r>
            <a:r>
              <a:rPr sz="1200" spc="5" dirty="0">
                <a:latin typeface="Microsoft Sans Serif"/>
                <a:cs typeface="Microsoft Sans Serif"/>
              </a:rPr>
              <a:t>о</a:t>
            </a:r>
            <a:r>
              <a:rPr sz="1200" spc="-10" dirty="0">
                <a:latin typeface="Microsoft Sans Serif"/>
                <a:cs typeface="Microsoft Sans Serif"/>
              </a:rPr>
              <a:t>г</a:t>
            </a:r>
            <a:r>
              <a:rPr sz="1200" dirty="0">
                <a:latin typeface="Microsoft Sans Serif"/>
                <a:cs typeface="Microsoft Sans Serif"/>
              </a:rPr>
              <a:t>о</a:t>
            </a:r>
            <a:r>
              <a:rPr sz="1200" spc="-70" dirty="0">
                <a:latin typeface="Microsoft Sans Serif"/>
                <a:cs typeface="Microsoft Sans Serif"/>
              </a:rPr>
              <a:t> </a:t>
            </a:r>
            <a:r>
              <a:rPr sz="1200" spc="35" dirty="0">
                <a:latin typeface="Microsoft Sans Serif"/>
                <a:cs typeface="Microsoft Sans Serif"/>
              </a:rPr>
              <a:t>в</a:t>
            </a:r>
            <a:r>
              <a:rPr sz="1200" spc="-40" dirty="0">
                <a:latin typeface="Microsoft Sans Serif"/>
                <a:cs typeface="Microsoft Sans Serif"/>
              </a:rPr>
              <a:t>ы</a:t>
            </a:r>
            <a:r>
              <a:rPr sz="1200" spc="-15" dirty="0">
                <a:latin typeface="Microsoft Sans Serif"/>
                <a:cs typeface="Microsoft Sans Serif"/>
              </a:rPr>
              <a:t>б</a:t>
            </a:r>
            <a:r>
              <a:rPr sz="1200" spc="5" dirty="0">
                <a:latin typeface="Microsoft Sans Serif"/>
                <a:cs typeface="Microsoft Sans Serif"/>
              </a:rPr>
              <a:t>ор</a:t>
            </a:r>
            <a:r>
              <a:rPr sz="1200" dirty="0">
                <a:latin typeface="Microsoft Sans Serif"/>
                <a:cs typeface="Microsoft Sans Serif"/>
              </a:rPr>
              <a:t>а  в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spc="5" dirty="0">
                <a:latin typeface="Microsoft Sans Serif"/>
                <a:cs typeface="Microsoft Sans Serif"/>
              </a:rPr>
              <a:t>6</a:t>
            </a:r>
            <a:r>
              <a:rPr sz="1200" dirty="0">
                <a:latin typeface="Microsoft Sans Serif"/>
                <a:cs typeface="Microsoft Sans Serif"/>
              </a:rPr>
              <a:t>3</a:t>
            </a:r>
            <a:r>
              <a:rPr sz="1200" spc="-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</a:t>
            </a:r>
            <a:r>
              <a:rPr sz="1200" spc="-80" dirty="0">
                <a:latin typeface="Microsoft Sans Serif"/>
                <a:cs typeface="Microsoft Sans Serif"/>
              </a:rPr>
              <a:t>у</a:t>
            </a:r>
            <a:r>
              <a:rPr sz="1200" spc="-15" dirty="0">
                <a:latin typeface="Microsoft Sans Serif"/>
                <a:cs typeface="Microsoft Sans Serif"/>
              </a:rPr>
              <a:t>б</a:t>
            </a:r>
            <a:r>
              <a:rPr sz="1200" spc="75" dirty="0">
                <a:latin typeface="Microsoft Sans Serif"/>
                <a:cs typeface="Microsoft Sans Serif"/>
              </a:rPr>
              <a:t>ъ</a:t>
            </a:r>
            <a:r>
              <a:rPr sz="1200" spc="5" dirty="0">
                <a:latin typeface="Microsoft Sans Serif"/>
                <a:cs typeface="Microsoft Sans Serif"/>
              </a:rPr>
              <a:t>е</a:t>
            </a:r>
            <a:r>
              <a:rPr sz="1200" dirty="0">
                <a:latin typeface="Microsoft Sans Serif"/>
                <a:cs typeface="Microsoft Sans Serif"/>
              </a:rPr>
              <a:t>к</a:t>
            </a:r>
            <a:r>
              <a:rPr sz="1200" spc="120" dirty="0">
                <a:latin typeface="Microsoft Sans Serif"/>
                <a:cs typeface="Microsoft Sans Serif"/>
              </a:rPr>
              <a:t>т</a:t>
            </a:r>
            <a:r>
              <a:rPr sz="1200" spc="5" dirty="0">
                <a:latin typeface="Microsoft Sans Serif"/>
                <a:cs typeface="Microsoft Sans Serif"/>
              </a:rPr>
              <a:t>а</a:t>
            </a:r>
            <a:r>
              <a:rPr sz="1200" dirty="0">
                <a:latin typeface="Microsoft Sans Serif"/>
                <a:cs typeface="Microsoft Sans Serif"/>
              </a:rPr>
              <a:t>х</a:t>
            </a:r>
            <a:r>
              <a:rPr sz="1200" spc="-160" dirty="0">
                <a:latin typeface="Microsoft Sans Serif"/>
                <a:cs typeface="Microsoft Sans Serif"/>
              </a:rPr>
              <a:t> </a:t>
            </a:r>
            <a:r>
              <a:rPr sz="1200" spc="-125" dirty="0">
                <a:latin typeface="Microsoft Sans Serif"/>
                <a:cs typeface="Microsoft Sans Serif"/>
              </a:rPr>
              <a:t>РФ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269219" y="1383305"/>
            <a:ext cx="1306195" cy="108013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1800" b="1" spc="65" dirty="0">
                <a:latin typeface="Arial"/>
                <a:cs typeface="Arial"/>
              </a:rPr>
              <a:t>Ш</a:t>
            </a:r>
            <a:r>
              <a:rPr sz="1800" b="1" spc="-30" dirty="0">
                <a:latin typeface="Arial"/>
                <a:cs typeface="Arial"/>
              </a:rPr>
              <a:t>А</a:t>
            </a:r>
            <a:r>
              <a:rPr sz="1800" b="1" dirty="0">
                <a:latin typeface="Arial"/>
                <a:cs typeface="Arial"/>
              </a:rPr>
              <a:t>Г</a:t>
            </a:r>
            <a:r>
              <a:rPr sz="1800" b="1" spc="-9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8</a:t>
            </a:r>
            <a:endParaRPr sz="1800" dirty="0">
              <a:latin typeface="Arial"/>
              <a:cs typeface="Arial"/>
            </a:endParaRPr>
          </a:p>
          <a:p>
            <a:pPr marL="41275">
              <a:lnSpc>
                <a:spcPts val="1435"/>
              </a:lnSpc>
              <a:spcBef>
                <a:spcPts val="165"/>
              </a:spcBef>
            </a:pPr>
            <a:r>
              <a:rPr sz="1200" b="1" spc="-35" dirty="0">
                <a:latin typeface="Arial"/>
                <a:cs typeface="Arial"/>
              </a:rPr>
              <a:t>Д</a:t>
            </a:r>
            <a:r>
              <a:rPr sz="1200" b="1" dirty="0">
                <a:latin typeface="Arial"/>
                <a:cs typeface="Arial"/>
              </a:rPr>
              <a:t>о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17</a:t>
            </a:r>
            <a:r>
              <a:rPr sz="1200" b="1" spc="-35" dirty="0">
                <a:latin typeface="Arial"/>
                <a:cs typeface="Arial"/>
              </a:rPr>
              <a:t>.</a:t>
            </a:r>
            <a:r>
              <a:rPr sz="1200" b="1" dirty="0">
                <a:latin typeface="Arial"/>
                <a:cs typeface="Arial"/>
              </a:rPr>
              <a:t>12</a:t>
            </a:r>
            <a:endParaRPr sz="1200" dirty="0">
              <a:latin typeface="Arial"/>
              <a:cs typeface="Arial"/>
            </a:endParaRPr>
          </a:p>
          <a:p>
            <a:pPr marL="41275" marR="5080">
              <a:lnSpc>
                <a:spcPts val="1430"/>
              </a:lnSpc>
              <a:spcBef>
                <a:spcPts val="50"/>
              </a:spcBef>
            </a:pPr>
            <a:r>
              <a:rPr sz="1200" spc="-45" dirty="0">
                <a:latin typeface="Microsoft Sans Serif"/>
                <a:cs typeface="Microsoft Sans Serif"/>
              </a:rPr>
              <a:t>С</a:t>
            </a:r>
            <a:r>
              <a:rPr sz="1200" spc="120" dirty="0">
                <a:latin typeface="Microsoft Sans Serif"/>
                <a:cs typeface="Microsoft Sans Serif"/>
              </a:rPr>
              <a:t>д</a:t>
            </a:r>
            <a:r>
              <a:rPr sz="1200" dirty="0">
                <a:latin typeface="Microsoft Sans Serif"/>
                <a:cs typeface="Microsoft Sans Serif"/>
              </a:rPr>
              <a:t>а</a:t>
            </a:r>
            <a:r>
              <a:rPr sz="1200" spc="30" dirty="0">
                <a:latin typeface="Microsoft Sans Serif"/>
                <a:cs typeface="Microsoft Sans Serif"/>
              </a:rPr>
              <a:t>ч</a:t>
            </a:r>
            <a:r>
              <a:rPr sz="1200" dirty="0">
                <a:latin typeface="Microsoft Sans Serif"/>
                <a:cs typeface="Microsoft Sans Serif"/>
              </a:rPr>
              <a:t>а</a:t>
            </a:r>
            <a:r>
              <a:rPr sz="1200" spc="-90" dirty="0">
                <a:latin typeface="Microsoft Sans Serif"/>
                <a:cs typeface="Microsoft Sans Serif"/>
              </a:rPr>
              <a:t> </a:t>
            </a:r>
            <a:r>
              <a:rPr sz="1200" spc="5" dirty="0">
                <a:latin typeface="Microsoft Sans Serif"/>
                <a:cs typeface="Microsoft Sans Serif"/>
              </a:rPr>
              <a:t>о</a:t>
            </a:r>
            <a:r>
              <a:rPr sz="1200" spc="125" dirty="0">
                <a:latin typeface="Microsoft Sans Serif"/>
                <a:cs typeface="Microsoft Sans Serif"/>
              </a:rPr>
              <a:t>т</a:t>
            </a:r>
            <a:r>
              <a:rPr sz="1200" spc="-40" dirty="0">
                <a:latin typeface="Microsoft Sans Serif"/>
                <a:cs typeface="Microsoft Sans Serif"/>
              </a:rPr>
              <a:t>ч</a:t>
            </a:r>
            <a:r>
              <a:rPr sz="1200" spc="-70" dirty="0">
                <a:latin typeface="Microsoft Sans Serif"/>
                <a:cs typeface="Microsoft Sans Serif"/>
              </a:rPr>
              <a:t>е</a:t>
            </a:r>
            <a:r>
              <a:rPr sz="1200" spc="50" dirty="0">
                <a:latin typeface="Microsoft Sans Serif"/>
                <a:cs typeface="Microsoft Sans Serif"/>
              </a:rPr>
              <a:t>т</a:t>
            </a:r>
            <a:r>
              <a:rPr sz="1200" spc="5" dirty="0">
                <a:latin typeface="Microsoft Sans Serif"/>
                <a:cs typeface="Microsoft Sans Serif"/>
              </a:rPr>
              <a:t>но</a:t>
            </a:r>
            <a:r>
              <a:rPr sz="1200" spc="-70" dirty="0">
                <a:latin typeface="Microsoft Sans Serif"/>
                <a:cs typeface="Microsoft Sans Serif"/>
              </a:rPr>
              <a:t>й 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120" dirty="0">
                <a:latin typeface="Microsoft Sans Serif"/>
                <a:cs typeface="Microsoft Sans Serif"/>
              </a:rPr>
              <a:t>д</a:t>
            </a:r>
            <a:r>
              <a:rPr sz="1200" dirty="0">
                <a:latin typeface="Microsoft Sans Serif"/>
                <a:cs typeface="Microsoft Sans Serif"/>
              </a:rPr>
              <a:t>ок</a:t>
            </a:r>
            <a:r>
              <a:rPr sz="1200" spc="-80" dirty="0">
                <a:latin typeface="Microsoft Sans Serif"/>
                <a:cs typeface="Microsoft Sans Serif"/>
              </a:rPr>
              <a:t>у</a:t>
            </a:r>
            <a:r>
              <a:rPr sz="1200" spc="-35" dirty="0">
                <a:latin typeface="Microsoft Sans Serif"/>
                <a:cs typeface="Microsoft Sans Serif"/>
              </a:rPr>
              <a:t>м</a:t>
            </a:r>
            <a:r>
              <a:rPr sz="1200" dirty="0">
                <a:latin typeface="Microsoft Sans Serif"/>
                <a:cs typeface="Microsoft Sans Serif"/>
              </a:rPr>
              <a:t>ен</a:t>
            </a:r>
            <a:r>
              <a:rPr sz="1200" spc="45" dirty="0">
                <a:latin typeface="Microsoft Sans Serif"/>
                <a:cs typeface="Microsoft Sans Serif"/>
              </a:rPr>
              <a:t>т</a:t>
            </a:r>
            <a:r>
              <a:rPr sz="1200" dirty="0">
                <a:latin typeface="Microsoft Sans Serif"/>
                <a:cs typeface="Microsoft Sans Serif"/>
              </a:rPr>
              <a:t>а</a:t>
            </a:r>
            <a:r>
              <a:rPr sz="1200" spc="-20" dirty="0">
                <a:latin typeface="Microsoft Sans Serif"/>
                <a:cs typeface="Microsoft Sans Serif"/>
              </a:rPr>
              <a:t>ц</a:t>
            </a:r>
            <a:r>
              <a:rPr sz="1200" spc="-75" dirty="0">
                <a:latin typeface="Microsoft Sans Serif"/>
                <a:cs typeface="Microsoft Sans Serif"/>
              </a:rPr>
              <a:t>и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-150" dirty="0">
                <a:latin typeface="Microsoft Sans Serif"/>
                <a:cs typeface="Microsoft Sans Serif"/>
              </a:rPr>
              <a:t> </a:t>
            </a:r>
            <a:r>
              <a:rPr sz="1200" spc="5" dirty="0">
                <a:latin typeface="Microsoft Sans Serif"/>
                <a:cs typeface="Microsoft Sans Serif"/>
              </a:rPr>
              <a:t>по  </a:t>
            </a:r>
            <a:r>
              <a:rPr sz="1200" spc="10" dirty="0">
                <a:latin typeface="Microsoft Sans Serif"/>
                <a:cs typeface="Microsoft Sans Serif"/>
              </a:rPr>
              <a:t>Проекту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0256901" y="4205541"/>
            <a:ext cx="1450975" cy="1010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95"/>
              </a:lnSpc>
              <a:spcBef>
                <a:spcPts val="100"/>
              </a:spcBef>
            </a:pPr>
            <a:r>
              <a:rPr sz="1800" b="1" spc="60" dirty="0">
                <a:latin typeface="Arial"/>
                <a:cs typeface="Arial"/>
              </a:rPr>
              <a:t>Ш</a:t>
            </a:r>
            <a:r>
              <a:rPr sz="1800" b="1" spc="-30" dirty="0">
                <a:latin typeface="Arial"/>
                <a:cs typeface="Arial"/>
              </a:rPr>
              <a:t>А</a:t>
            </a:r>
            <a:r>
              <a:rPr sz="1800" b="1" dirty="0">
                <a:latin typeface="Arial"/>
                <a:cs typeface="Arial"/>
              </a:rPr>
              <a:t>Г</a:t>
            </a:r>
            <a:r>
              <a:rPr sz="1800" b="1" spc="-9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9</a:t>
            </a:r>
            <a:endParaRPr sz="1800" dirty="0">
              <a:latin typeface="Arial"/>
              <a:cs typeface="Arial"/>
            </a:endParaRPr>
          </a:p>
          <a:p>
            <a:pPr marL="41275">
              <a:lnSpc>
                <a:spcPts val="1370"/>
              </a:lnSpc>
            </a:pPr>
            <a:r>
              <a:rPr sz="1200" spc="25" dirty="0">
                <a:latin typeface="Microsoft Sans Serif"/>
                <a:cs typeface="Microsoft Sans Serif"/>
              </a:rPr>
              <a:t>П</a:t>
            </a:r>
            <a:r>
              <a:rPr sz="1200" dirty="0">
                <a:latin typeface="Microsoft Sans Serif"/>
                <a:cs typeface="Microsoft Sans Serif"/>
              </a:rPr>
              <a:t>о</a:t>
            </a:r>
            <a:r>
              <a:rPr sz="1200" spc="120" dirty="0">
                <a:latin typeface="Microsoft Sans Serif"/>
                <a:cs typeface="Microsoft Sans Serif"/>
              </a:rPr>
              <a:t>д</a:t>
            </a:r>
            <a:r>
              <a:rPr sz="1200" spc="35" dirty="0">
                <a:latin typeface="Microsoft Sans Serif"/>
                <a:cs typeface="Microsoft Sans Serif"/>
              </a:rPr>
              <a:t>в</a:t>
            </a:r>
            <a:r>
              <a:rPr sz="1200" spc="-70" dirty="0">
                <a:latin typeface="Microsoft Sans Serif"/>
                <a:cs typeface="Microsoft Sans Serif"/>
              </a:rPr>
              <a:t>е</a:t>
            </a:r>
            <a:r>
              <a:rPr sz="1200" spc="45" dirty="0">
                <a:latin typeface="Microsoft Sans Serif"/>
                <a:cs typeface="Microsoft Sans Serif"/>
              </a:rPr>
              <a:t>д</a:t>
            </a:r>
            <a:r>
              <a:rPr sz="1200" dirty="0">
                <a:latin typeface="Microsoft Sans Serif"/>
                <a:cs typeface="Microsoft Sans Serif"/>
              </a:rPr>
              <a:t>е</a:t>
            </a:r>
            <a:r>
              <a:rPr sz="1200" spc="-70" dirty="0">
                <a:latin typeface="Microsoft Sans Serif"/>
                <a:cs typeface="Microsoft Sans Serif"/>
              </a:rPr>
              <a:t>н</a:t>
            </a:r>
            <a:r>
              <a:rPr sz="1200" spc="-5" dirty="0">
                <a:latin typeface="Microsoft Sans Serif"/>
                <a:cs typeface="Microsoft Sans Serif"/>
              </a:rPr>
              <a:t>и</a:t>
            </a:r>
            <a:r>
              <a:rPr sz="1200" dirty="0">
                <a:latin typeface="Microsoft Sans Serif"/>
                <a:cs typeface="Microsoft Sans Serif"/>
              </a:rPr>
              <a:t>е</a:t>
            </a:r>
            <a:r>
              <a:rPr sz="1200" spc="-150" dirty="0">
                <a:latin typeface="Microsoft Sans Serif"/>
                <a:cs typeface="Microsoft Sans Serif"/>
              </a:rPr>
              <a:t> </a:t>
            </a:r>
            <a:r>
              <a:rPr sz="1200" spc="-5" dirty="0">
                <a:latin typeface="Microsoft Sans Serif"/>
                <a:cs typeface="Microsoft Sans Serif"/>
              </a:rPr>
              <a:t>и</a:t>
            </a:r>
            <a:r>
              <a:rPr sz="1200" dirty="0">
                <a:latin typeface="Microsoft Sans Serif"/>
                <a:cs typeface="Microsoft Sans Serif"/>
              </a:rPr>
              <a:t>т</a:t>
            </a:r>
            <a:r>
              <a:rPr sz="1200" spc="-195" dirty="0">
                <a:latin typeface="Microsoft Sans Serif"/>
                <a:cs typeface="Microsoft Sans Serif"/>
              </a:rPr>
              <a:t> </a:t>
            </a:r>
            <a:r>
              <a:rPr sz="1200" spc="-70" dirty="0">
                <a:latin typeface="Microsoft Sans Serif"/>
                <a:cs typeface="Microsoft Sans Serif"/>
              </a:rPr>
              <a:t>о</a:t>
            </a:r>
            <a:r>
              <a:rPr sz="1200" spc="-15" dirty="0">
                <a:latin typeface="Microsoft Sans Serif"/>
                <a:cs typeface="Microsoft Sans Serif"/>
              </a:rPr>
              <a:t>г</a:t>
            </a:r>
            <a:r>
              <a:rPr sz="1200" dirty="0">
                <a:latin typeface="Microsoft Sans Serif"/>
                <a:cs typeface="Microsoft Sans Serif"/>
              </a:rPr>
              <a:t>ов</a:t>
            </a:r>
          </a:p>
          <a:p>
            <a:pPr marL="41275">
              <a:lnSpc>
                <a:spcPts val="1430"/>
              </a:lnSpc>
            </a:pPr>
            <a:r>
              <a:rPr sz="1200" spc="5" dirty="0">
                <a:latin typeface="Microsoft Sans Serif"/>
                <a:cs typeface="Microsoft Sans Serif"/>
              </a:rPr>
              <a:t>Проекта.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</a:p>
          <a:p>
            <a:pPr marL="41275">
              <a:lnSpc>
                <a:spcPts val="1425"/>
              </a:lnSpc>
            </a:pPr>
            <a:r>
              <a:rPr sz="1200" spc="5" dirty="0">
                <a:latin typeface="Microsoft Sans Serif"/>
                <a:cs typeface="Microsoft Sans Serif"/>
              </a:rPr>
              <a:t>Заседание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</a:p>
          <a:p>
            <a:pPr marL="41275">
              <a:lnSpc>
                <a:spcPts val="1435"/>
              </a:lnSpc>
            </a:pPr>
            <a:r>
              <a:rPr sz="1200" spc="70" dirty="0">
                <a:latin typeface="Microsoft Sans Serif"/>
                <a:cs typeface="Microsoft Sans Serif"/>
              </a:rPr>
              <a:t>э</a:t>
            </a:r>
            <a:r>
              <a:rPr sz="1200" dirty="0">
                <a:latin typeface="Microsoft Sans Serif"/>
                <a:cs typeface="Microsoft Sans Serif"/>
              </a:rPr>
              <a:t>кс</a:t>
            </a:r>
            <a:r>
              <a:rPr sz="1200" spc="10" dirty="0">
                <a:latin typeface="Microsoft Sans Serif"/>
                <a:cs typeface="Microsoft Sans Serif"/>
              </a:rPr>
              <a:t>п</a:t>
            </a:r>
            <a:r>
              <a:rPr sz="1200" spc="5" dirty="0">
                <a:latin typeface="Microsoft Sans Serif"/>
                <a:cs typeface="Microsoft Sans Serif"/>
              </a:rPr>
              <a:t>е</a:t>
            </a:r>
            <a:r>
              <a:rPr sz="1200" spc="-70" dirty="0">
                <a:latin typeface="Microsoft Sans Serif"/>
                <a:cs typeface="Microsoft Sans Serif"/>
              </a:rPr>
              <a:t>р</a:t>
            </a:r>
            <a:r>
              <a:rPr sz="1200" spc="45" dirty="0">
                <a:latin typeface="Microsoft Sans Serif"/>
                <a:cs typeface="Microsoft Sans Serif"/>
              </a:rPr>
              <a:t>т</a:t>
            </a:r>
            <a:r>
              <a:rPr sz="1200" spc="5" dirty="0">
                <a:latin typeface="Microsoft Sans Serif"/>
                <a:cs typeface="Microsoft Sans Serif"/>
              </a:rPr>
              <a:t>н</a:t>
            </a:r>
            <a:r>
              <a:rPr sz="1200" spc="-65" dirty="0">
                <a:latin typeface="Microsoft Sans Serif"/>
                <a:cs typeface="Microsoft Sans Serif"/>
              </a:rPr>
              <a:t>о</a:t>
            </a:r>
            <a:r>
              <a:rPr sz="1200" spc="-10" dirty="0">
                <a:latin typeface="Microsoft Sans Serif"/>
                <a:cs typeface="Microsoft Sans Serif"/>
              </a:rPr>
              <a:t>г</a:t>
            </a:r>
            <a:r>
              <a:rPr sz="1200" dirty="0">
                <a:latin typeface="Microsoft Sans Serif"/>
                <a:cs typeface="Microsoft Sans Serif"/>
              </a:rPr>
              <a:t>о</a:t>
            </a:r>
            <a:r>
              <a:rPr sz="1200" spc="-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</a:t>
            </a:r>
            <a:r>
              <a:rPr sz="1200" spc="5" dirty="0">
                <a:latin typeface="Microsoft Sans Serif"/>
                <a:cs typeface="Microsoft Sans Serif"/>
              </a:rPr>
              <a:t>о</a:t>
            </a:r>
            <a:r>
              <a:rPr sz="1200" spc="40" dirty="0">
                <a:latin typeface="Microsoft Sans Serif"/>
                <a:cs typeface="Microsoft Sans Serif"/>
              </a:rPr>
              <a:t>в</a:t>
            </a:r>
            <a:r>
              <a:rPr sz="1200" spc="5" dirty="0">
                <a:latin typeface="Microsoft Sans Serif"/>
                <a:cs typeface="Microsoft Sans Serif"/>
              </a:rPr>
              <a:t>е</a:t>
            </a:r>
            <a:r>
              <a:rPr sz="1200" spc="50" dirty="0">
                <a:latin typeface="Microsoft Sans Serif"/>
                <a:cs typeface="Microsoft Sans Serif"/>
              </a:rPr>
              <a:t>та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295001" y="5443220"/>
            <a:ext cx="1139190" cy="75247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430"/>
              </a:lnSpc>
              <a:spcBef>
                <a:spcPts val="155"/>
              </a:spcBef>
            </a:pPr>
            <a:r>
              <a:rPr sz="1200" spc="-20" dirty="0">
                <a:latin typeface="Microsoft Sans Serif"/>
                <a:cs typeface="Microsoft Sans Serif"/>
              </a:rPr>
              <a:t>Формирование </a:t>
            </a:r>
            <a:r>
              <a:rPr sz="1200" spc="-15" dirty="0">
                <a:latin typeface="Microsoft Sans Serif"/>
                <a:cs typeface="Microsoft Sans Serif"/>
              </a:rPr>
              <a:t> рекомендаций 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 </a:t>
            </a:r>
            <a:r>
              <a:rPr sz="1200" spc="-5" dirty="0">
                <a:latin typeface="Microsoft Sans Serif"/>
                <a:cs typeface="Microsoft Sans Serif"/>
              </a:rPr>
              <a:t>продолжению </a:t>
            </a:r>
            <a:r>
              <a:rPr sz="1200" spc="-310" dirty="0">
                <a:latin typeface="Microsoft Sans Serif"/>
                <a:cs typeface="Microsoft Sans Serif"/>
              </a:rPr>
              <a:t> </a:t>
            </a:r>
            <a:r>
              <a:rPr sz="1200" spc="10" dirty="0">
                <a:latin typeface="Microsoft Sans Serif"/>
                <a:cs typeface="Microsoft Sans Serif"/>
              </a:rPr>
              <a:t>Проекта</a:t>
            </a:r>
            <a:endParaRPr sz="1200" dirty="0">
              <a:latin typeface="Microsoft Sans Serif"/>
              <a:cs typeface="Microsoft Sans Serif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10144125" y="3590925"/>
            <a:ext cx="76200" cy="1990725"/>
            <a:chOff x="10144125" y="3590925"/>
            <a:chExt cx="76200" cy="1990725"/>
          </a:xfrm>
        </p:grpSpPr>
        <p:pic>
          <p:nvPicPr>
            <p:cNvPr id="46" name="object 4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144125" y="5503798"/>
              <a:ext cx="75819" cy="77723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10169398" y="3666108"/>
              <a:ext cx="25400" cy="1840230"/>
            </a:xfrm>
            <a:custGeom>
              <a:avLst/>
              <a:gdLst/>
              <a:ahLst/>
              <a:cxnLst/>
              <a:rect l="l" t="t" r="r" b="b"/>
              <a:pathLst>
                <a:path w="25400" h="1840229">
                  <a:moveTo>
                    <a:pt x="25273" y="2540"/>
                  </a:moveTo>
                  <a:lnTo>
                    <a:pt x="12700" y="2540"/>
                  </a:lnTo>
                  <a:lnTo>
                    <a:pt x="0" y="0"/>
                  </a:lnTo>
                  <a:lnTo>
                    <a:pt x="0" y="1840230"/>
                  </a:lnTo>
                  <a:lnTo>
                    <a:pt x="12700" y="1837690"/>
                  </a:lnTo>
                  <a:lnTo>
                    <a:pt x="25273" y="1840230"/>
                  </a:lnTo>
                  <a:lnTo>
                    <a:pt x="25273" y="1837690"/>
                  </a:lnTo>
                  <a:lnTo>
                    <a:pt x="25273" y="2540"/>
                  </a:lnTo>
                  <a:close/>
                </a:path>
              </a:pathLst>
            </a:custGeom>
            <a:solidFill>
              <a:srgbClr val="FFD4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144125" y="3590925"/>
              <a:ext cx="75819" cy="777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7365" y="374015"/>
            <a:ext cx="5730875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750" spc="25" dirty="0">
                <a:solidFill>
                  <a:srgbClr val="000000"/>
                </a:solidFill>
              </a:rPr>
              <a:t>ЭТАПЫ</a:t>
            </a:r>
            <a:r>
              <a:rPr sz="2750" spc="-40" dirty="0">
                <a:solidFill>
                  <a:srgbClr val="000000"/>
                </a:solidFill>
              </a:rPr>
              <a:t> </a:t>
            </a:r>
            <a:r>
              <a:rPr sz="2750" spc="25" dirty="0">
                <a:solidFill>
                  <a:srgbClr val="000000"/>
                </a:solidFill>
              </a:rPr>
              <a:t>РЕАЛИЗАЦИИ</a:t>
            </a:r>
            <a:r>
              <a:rPr sz="2750" spc="10" dirty="0">
                <a:solidFill>
                  <a:srgbClr val="000000"/>
                </a:solidFill>
              </a:rPr>
              <a:t> </a:t>
            </a:r>
            <a:r>
              <a:rPr sz="2750" spc="35" dirty="0">
                <a:solidFill>
                  <a:srgbClr val="000000"/>
                </a:solidFill>
              </a:rPr>
              <a:t>ПРОЕКТА</a:t>
            </a:r>
            <a:endParaRPr sz="2750"/>
          </a:p>
        </p:txBody>
      </p:sp>
      <p:sp>
        <p:nvSpPr>
          <p:cNvPr id="3" name="object 3"/>
          <p:cNvSpPr/>
          <p:nvPr/>
        </p:nvSpPr>
        <p:spPr>
          <a:xfrm>
            <a:off x="538162" y="934847"/>
            <a:ext cx="11654155" cy="26034"/>
          </a:xfrm>
          <a:custGeom>
            <a:avLst/>
            <a:gdLst/>
            <a:ahLst/>
            <a:cxnLst/>
            <a:rect l="l" t="t" r="r" b="b"/>
            <a:pathLst>
              <a:path w="11654155" h="26034">
                <a:moveTo>
                  <a:pt x="0" y="25907"/>
                </a:moveTo>
                <a:lnTo>
                  <a:pt x="11653837" y="25907"/>
                </a:lnTo>
                <a:lnTo>
                  <a:pt x="11653837" y="0"/>
                </a:lnTo>
                <a:lnTo>
                  <a:pt x="0" y="0"/>
                </a:lnTo>
                <a:lnTo>
                  <a:pt x="0" y="25907"/>
                </a:lnTo>
                <a:close/>
              </a:path>
            </a:pathLst>
          </a:custGeom>
          <a:solidFill>
            <a:srgbClr val="0EAC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196654" y="2199321"/>
            <a:ext cx="2719070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60550" algn="l"/>
                <a:tab pos="2705735" algn="l"/>
              </a:tabLst>
            </a:pPr>
            <a:r>
              <a:rPr sz="1800" spc="-10" dirty="0">
                <a:latin typeface="Microsoft Sans Serif"/>
                <a:cs typeface="Microsoft Sans Serif"/>
              </a:rPr>
              <a:t>Дистанционный	</a:t>
            </a:r>
            <a:r>
              <a:rPr sz="1800" u="heavy" spc="-10" dirty="0">
                <a:uFill>
                  <a:solidFill>
                    <a:srgbClr val="0EAC9B"/>
                  </a:solidFill>
                </a:uFill>
                <a:latin typeface="Times New Roman"/>
                <a:cs typeface="Times New Roman"/>
              </a:rPr>
              <a:t> 	</a:t>
            </a:r>
            <a:endParaRPr sz="1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800" spc="25" dirty="0">
                <a:latin typeface="Microsoft Sans Serif"/>
                <a:cs typeface="Microsoft Sans Serif"/>
              </a:rPr>
              <a:t>этап</a:t>
            </a:r>
            <a:endParaRPr sz="180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71189" y="4967668"/>
            <a:ext cx="12871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25" dirty="0">
                <a:latin typeface="Microsoft Sans Serif"/>
                <a:cs typeface="Microsoft Sans Serif"/>
              </a:rPr>
              <a:t>Очный</a:t>
            </a:r>
            <a:r>
              <a:rPr sz="1800" spc="-114" dirty="0">
                <a:latin typeface="Microsoft Sans Serif"/>
                <a:cs typeface="Microsoft Sans Serif"/>
              </a:rPr>
              <a:t> </a:t>
            </a:r>
            <a:r>
              <a:rPr sz="1800" spc="-10" dirty="0">
                <a:latin typeface="Microsoft Sans Serif"/>
                <a:cs typeface="Microsoft Sans Serif"/>
              </a:rPr>
              <a:t>этап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79490" y="1343977"/>
            <a:ext cx="3223895" cy="5318444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2225" marR="5080">
              <a:lnSpc>
                <a:spcPct val="100800"/>
              </a:lnSpc>
              <a:spcBef>
                <a:spcPts val="85"/>
              </a:spcBef>
            </a:pPr>
            <a:r>
              <a:rPr sz="1800" spc="20" dirty="0">
                <a:latin typeface="Microsoft Sans Serif"/>
                <a:cs typeface="Microsoft Sans Serif"/>
              </a:rPr>
              <a:t>О</a:t>
            </a:r>
            <a:r>
              <a:rPr sz="1800" spc="15" dirty="0">
                <a:latin typeface="Microsoft Sans Serif"/>
                <a:cs typeface="Microsoft Sans Serif"/>
              </a:rPr>
              <a:t>б</a:t>
            </a:r>
            <a:r>
              <a:rPr sz="1800" spc="45" dirty="0">
                <a:latin typeface="Microsoft Sans Serif"/>
                <a:cs typeface="Microsoft Sans Serif"/>
              </a:rPr>
              <a:t>р</a:t>
            </a:r>
            <a:r>
              <a:rPr sz="1800" spc="-30" dirty="0">
                <a:latin typeface="Microsoft Sans Serif"/>
                <a:cs typeface="Microsoft Sans Serif"/>
              </a:rPr>
              <a:t>а</a:t>
            </a:r>
            <a:r>
              <a:rPr sz="1800" spc="70" dirty="0">
                <a:latin typeface="Microsoft Sans Serif"/>
                <a:cs typeface="Microsoft Sans Serif"/>
              </a:rPr>
              <a:t>з</a:t>
            </a:r>
            <a:r>
              <a:rPr sz="1800" spc="45" dirty="0">
                <a:latin typeface="Microsoft Sans Serif"/>
                <a:cs typeface="Microsoft Sans Serif"/>
              </a:rPr>
              <a:t>о</a:t>
            </a:r>
            <a:r>
              <a:rPr sz="1800" spc="-60" dirty="0">
                <a:latin typeface="Microsoft Sans Serif"/>
                <a:cs typeface="Microsoft Sans Serif"/>
              </a:rPr>
              <a:t>в</a:t>
            </a:r>
            <a:r>
              <a:rPr sz="1800" spc="-30" dirty="0">
                <a:latin typeface="Microsoft Sans Serif"/>
                <a:cs typeface="Microsoft Sans Serif"/>
              </a:rPr>
              <a:t>а</a:t>
            </a:r>
            <a:r>
              <a:rPr sz="1800" dirty="0">
                <a:latin typeface="Microsoft Sans Serif"/>
                <a:cs typeface="Microsoft Sans Serif"/>
              </a:rPr>
              <a:t>т</a:t>
            </a:r>
            <a:r>
              <a:rPr sz="1800" spc="-30" dirty="0">
                <a:latin typeface="Microsoft Sans Serif"/>
                <a:cs typeface="Microsoft Sans Serif"/>
              </a:rPr>
              <a:t>е</a:t>
            </a:r>
            <a:r>
              <a:rPr sz="1800" spc="20" dirty="0">
                <a:latin typeface="Microsoft Sans Serif"/>
                <a:cs typeface="Microsoft Sans Serif"/>
              </a:rPr>
              <a:t>л</a:t>
            </a:r>
            <a:r>
              <a:rPr sz="1800" spc="-45" dirty="0">
                <a:latin typeface="Microsoft Sans Serif"/>
                <a:cs typeface="Microsoft Sans Serif"/>
              </a:rPr>
              <a:t>ь</a:t>
            </a:r>
            <a:r>
              <a:rPr sz="1800" spc="45" dirty="0">
                <a:latin typeface="Microsoft Sans Serif"/>
                <a:cs typeface="Microsoft Sans Serif"/>
              </a:rPr>
              <a:t>н</a:t>
            </a:r>
            <a:r>
              <a:rPr sz="1800" spc="-30" dirty="0">
                <a:latin typeface="Microsoft Sans Serif"/>
                <a:cs typeface="Microsoft Sans Serif"/>
              </a:rPr>
              <a:t>а</a:t>
            </a:r>
            <a:r>
              <a:rPr sz="1800" dirty="0">
                <a:latin typeface="Microsoft Sans Serif"/>
                <a:cs typeface="Microsoft Sans Serif"/>
              </a:rPr>
              <a:t>я</a:t>
            </a:r>
            <a:r>
              <a:rPr sz="1800" spc="-165" dirty="0">
                <a:latin typeface="Microsoft Sans Serif"/>
                <a:cs typeface="Microsoft Sans Serif"/>
              </a:rPr>
              <a:t> </a:t>
            </a:r>
            <a:r>
              <a:rPr sz="1800" spc="120" dirty="0">
                <a:latin typeface="Microsoft Sans Serif"/>
                <a:cs typeface="Microsoft Sans Serif"/>
              </a:rPr>
              <a:t>п</a:t>
            </a:r>
            <a:r>
              <a:rPr sz="1800" spc="-30" dirty="0">
                <a:latin typeface="Microsoft Sans Serif"/>
                <a:cs typeface="Microsoft Sans Serif"/>
              </a:rPr>
              <a:t>ро</a:t>
            </a:r>
            <a:r>
              <a:rPr sz="1800" spc="-15" dirty="0">
                <a:latin typeface="Microsoft Sans Serif"/>
                <a:cs typeface="Microsoft Sans Serif"/>
              </a:rPr>
              <a:t>г</a:t>
            </a:r>
            <a:r>
              <a:rPr sz="1800" spc="-30" dirty="0">
                <a:latin typeface="Microsoft Sans Serif"/>
                <a:cs typeface="Microsoft Sans Serif"/>
              </a:rPr>
              <a:t>ра</a:t>
            </a:r>
            <a:r>
              <a:rPr sz="1800" spc="-10" dirty="0">
                <a:latin typeface="Microsoft Sans Serif"/>
                <a:cs typeface="Microsoft Sans Serif"/>
              </a:rPr>
              <a:t>м</a:t>
            </a:r>
            <a:r>
              <a:rPr sz="1800" spc="-85" dirty="0">
                <a:latin typeface="Microsoft Sans Serif"/>
                <a:cs typeface="Microsoft Sans Serif"/>
              </a:rPr>
              <a:t>м</a:t>
            </a:r>
            <a:r>
              <a:rPr sz="1800" spc="-30" dirty="0">
                <a:latin typeface="Microsoft Sans Serif"/>
                <a:cs typeface="Microsoft Sans Serif"/>
              </a:rPr>
              <a:t>а </a:t>
            </a:r>
            <a:r>
              <a:rPr sz="1800" dirty="0">
                <a:latin typeface="Microsoft Sans Serif"/>
                <a:cs typeface="Microsoft Sans Serif"/>
              </a:rPr>
              <a:t> </a:t>
            </a:r>
            <a:r>
              <a:rPr sz="1800" spc="30" dirty="0">
                <a:latin typeface="Microsoft Sans Serif"/>
                <a:cs typeface="Microsoft Sans Serif"/>
              </a:rPr>
              <a:t>для</a:t>
            </a:r>
            <a:r>
              <a:rPr sz="1800" spc="-110" dirty="0">
                <a:latin typeface="Microsoft Sans Serif"/>
                <a:cs typeface="Microsoft Sans Serif"/>
              </a:rPr>
              <a:t> </a:t>
            </a:r>
            <a:r>
              <a:rPr sz="1800" spc="-5" dirty="0">
                <a:latin typeface="Microsoft Sans Serif"/>
                <a:cs typeface="Microsoft Sans Serif"/>
              </a:rPr>
              <a:t>педагогов-навигаторов</a:t>
            </a:r>
            <a:endParaRPr sz="18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00" dirty="0">
              <a:latin typeface="Microsoft Sans Serif"/>
              <a:cs typeface="Microsoft Sans Serif"/>
            </a:endParaRPr>
          </a:p>
          <a:p>
            <a:pPr marL="12700">
              <a:lnSpc>
                <a:spcPts val="2135"/>
              </a:lnSpc>
            </a:pPr>
            <a:r>
              <a:rPr sz="1800" dirty="0">
                <a:latin typeface="Microsoft Sans Serif"/>
                <a:cs typeface="Microsoft Sans Serif"/>
              </a:rPr>
              <a:t>Всероссийский</a:t>
            </a:r>
          </a:p>
          <a:p>
            <a:pPr marL="12700">
              <a:lnSpc>
                <a:spcPts val="2135"/>
              </a:lnSpc>
            </a:pPr>
            <a:r>
              <a:rPr sz="1800" spc="120" dirty="0">
                <a:latin typeface="Microsoft Sans Serif"/>
                <a:cs typeface="Microsoft Sans Serif"/>
              </a:rPr>
              <a:t>п</a:t>
            </a:r>
            <a:r>
              <a:rPr sz="1800" spc="45" dirty="0">
                <a:latin typeface="Microsoft Sans Serif"/>
                <a:cs typeface="Microsoft Sans Serif"/>
              </a:rPr>
              <a:t>ро</a:t>
            </a:r>
            <a:r>
              <a:rPr sz="1800" spc="-140" dirty="0">
                <a:latin typeface="Microsoft Sans Serif"/>
                <a:cs typeface="Microsoft Sans Serif"/>
              </a:rPr>
              <a:t>ф</a:t>
            </a:r>
            <a:r>
              <a:rPr sz="1800" spc="45" dirty="0">
                <a:latin typeface="Microsoft Sans Serif"/>
                <a:cs typeface="Microsoft Sans Serif"/>
              </a:rPr>
              <a:t>о</a:t>
            </a:r>
            <a:r>
              <a:rPr sz="1800" spc="-30" dirty="0">
                <a:latin typeface="Microsoft Sans Serif"/>
                <a:cs typeface="Microsoft Sans Serif"/>
              </a:rPr>
              <a:t>р</a:t>
            </a:r>
            <a:r>
              <a:rPr sz="1800" spc="40" dirty="0">
                <a:latin typeface="Microsoft Sans Serif"/>
                <a:cs typeface="Microsoft Sans Serif"/>
              </a:rPr>
              <a:t>и</a:t>
            </a:r>
            <a:r>
              <a:rPr sz="1800" spc="-30" dirty="0">
                <a:latin typeface="Microsoft Sans Serif"/>
                <a:cs typeface="Microsoft Sans Serif"/>
              </a:rPr>
              <a:t>ен</a:t>
            </a:r>
            <a:r>
              <a:rPr sz="1800" dirty="0">
                <a:latin typeface="Microsoft Sans Serif"/>
                <a:cs typeface="Microsoft Sans Serif"/>
              </a:rPr>
              <a:t>т</a:t>
            </a:r>
            <a:r>
              <a:rPr sz="1800" spc="-30" dirty="0">
                <a:latin typeface="Microsoft Sans Serif"/>
                <a:cs typeface="Microsoft Sans Serif"/>
              </a:rPr>
              <a:t>а</a:t>
            </a:r>
            <a:r>
              <a:rPr sz="1800" spc="10" dirty="0">
                <a:latin typeface="Microsoft Sans Serif"/>
                <a:cs typeface="Microsoft Sans Serif"/>
              </a:rPr>
              <a:t>ц</a:t>
            </a:r>
            <a:r>
              <a:rPr sz="1800" spc="40" dirty="0">
                <a:latin typeface="Microsoft Sans Serif"/>
                <a:cs typeface="Microsoft Sans Serif"/>
              </a:rPr>
              <a:t>и</a:t>
            </a:r>
            <a:r>
              <a:rPr sz="1800" spc="-30" dirty="0">
                <a:latin typeface="Microsoft Sans Serif"/>
                <a:cs typeface="Microsoft Sans Serif"/>
              </a:rPr>
              <a:t>онн</a:t>
            </a:r>
            <a:r>
              <a:rPr sz="1800" spc="-20" dirty="0">
                <a:latin typeface="Microsoft Sans Serif"/>
                <a:cs typeface="Microsoft Sans Serif"/>
              </a:rPr>
              <a:t>ы</a:t>
            </a:r>
            <a:r>
              <a:rPr sz="1800" dirty="0">
                <a:latin typeface="Microsoft Sans Serif"/>
                <a:cs typeface="Microsoft Sans Serif"/>
              </a:rPr>
              <a:t>й</a:t>
            </a:r>
            <a:r>
              <a:rPr sz="1800" spc="-120" dirty="0">
                <a:latin typeface="Microsoft Sans Serif"/>
                <a:cs typeface="Microsoft Sans Serif"/>
              </a:rPr>
              <a:t> </a:t>
            </a:r>
            <a:r>
              <a:rPr sz="1800" spc="-150" dirty="0">
                <a:latin typeface="Microsoft Sans Serif"/>
                <a:cs typeface="Microsoft Sans Serif"/>
              </a:rPr>
              <a:t>у</a:t>
            </a:r>
            <a:r>
              <a:rPr sz="1800" spc="-30" dirty="0">
                <a:latin typeface="Microsoft Sans Serif"/>
                <a:cs typeface="Microsoft Sans Serif"/>
              </a:rPr>
              <a:t>ро</a:t>
            </a:r>
            <a:r>
              <a:rPr sz="1800" dirty="0">
                <a:latin typeface="Microsoft Sans Serif"/>
                <a:cs typeface="Microsoft Sans Serif"/>
              </a:rPr>
              <a:t>к</a:t>
            </a:r>
          </a:p>
          <a:p>
            <a:pPr>
              <a:lnSpc>
                <a:spcPct val="100000"/>
              </a:lnSpc>
            </a:pPr>
            <a:endParaRPr sz="2800" dirty="0">
              <a:latin typeface="Microsoft Sans Serif"/>
              <a:cs typeface="Microsoft Sans Serif"/>
            </a:endParaRPr>
          </a:p>
          <a:p>
            <a:pPr marL="22225">
              <a:lnSpc>
                <a:spcPct val="100000"/>
              </a:lnSpc>
            </a:pPr>
            <a:r>
              <a:rPr sz="1800" dirty="0">
                <a:latin typeface="Microsoft Sans Serif"/>
                <a:cs typeface="Microsoft Sans Serif"/>
              </a:rPr>
              <a:t>Онлайн-диагностика</a:t>
            </a:r>
          </a:p>
          <a:p>
            <a:pPr>
              <a:lnSpc>
                <a:spcPct val="100000"/>
              </a:lnSpc>
            </a:pPr>
            <a:endParaRPr sz="20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50" dirty="0">
              <a:latin typeface="Microsoft Sans Serif"/>
              <a:cs typeface="Microsoft Sans Serif"/>
            </a:endParaRPr>
          </a:p>
          <a:p>
            <a:pPr marL="17780" marR="185420">
              <a:lnSpc>
                <a:spcPct val="100800"/>
              </a:lnSpc>
            </a:pPr>
            <a:r>
              <a:rPr sz="1800" dirty="0" err="1" smtClean="0">
                <a:latin typeface="Microsoft Sans Serif"/>
                <a:cs typeface="Microsoft Sans Serif"/>
              </a:rPr>
              <a:t>М</a:t>
            </a:r>
            <a:r>
              <a:rPr sz="1800" spc="-80" dirty="0" err="1" smtClean="0">
                <a:latin typeface="Microsoft Sans Serif"/>
                <a:cs typeface="Microsoft Sans Serif"/>
              </a:rPr>
              <a:t>у</a:t>
            </a:r>
            <a:r>
              <a:rPr sz="1800" spc="90" dirty="0" err="1" smtClean="0">
                <a:latin typeface="Microsoft Sans Serif"/>
                <a:cs typeface="Microsoft Sans Serif"/>
              </a:rPr>
              <a:t>л</a:t>
            </a:r>
            <a:r>
              <a:rPr sz="1800" spc="30" dirty="0" err="1" smtClean="0">
                <a:latin typeface="Microsoft Sans Serif"/>
                <a:cs typeface="Microsoft Sans Serif"/>
              </a:rPr>
              <a:t>ь</a:t>
            </a:r>
            <a:r>
              <a:rPr sz="1800" spc="70" dirty="0" err="1" smtClean="0">
                <a:latin typeface="Microsoft Sans Serif"/>
                <a:cs typeface="Microsoft Sans Serif"/>
              </a:rPr>
              <a:t>т</a:t>
            </a:r>
            <a:r>
              <a:rPr sz="1800" spc="40" dirty="0" err="1" smtClean="0">
                <a:latin typeface="Microsoft Sans Serif"/>
                <a:cs typeface="Microsoft Sans Serif"/>
              </a:rPr>
              <a:t>и</a:t>
            </a:r>
            <a:r>
              <a:rPr sz="1800" spc="-15" dirty="0" err="1" smtClean="0">
                <a:latin typeface="Microsoft Sans Serif"/>
                <a:cs typeface="Microsoft Sans Serif"/>
              </a:rPr>
              <a:t>м</a:t>
            </a:r>
            <a:r>
              <a:rPr sz="1800" spc="45" dirty="0" err="1" smtClean="0">
                <a:latin typeface="Microsoft Sans Serif"/>
                <a:cs typeface="Microsoft Sans Serif"/>
              </a:rPr>
              <a:t>е</a:t>
            </a:r>
            <a:r>
              <a:rPr sz="1800" spc="-80" dirty="0" err="1" smtClean="0">
                <a:latin typeface="Microsoft Sans Serif"/>
                <a:cs typeface="Microsoft Sans Serif"/>
              </a:rPr>
              <a:t>д</a:t>
            </a:r>
            <a:r>
              <a:rPr sz="1800" spc="40" dirty="0" err="1" smtClean="0">
                <a:latin typeface="Microsoft Sans Serif"/>
                <a:cs typeface="Microsoft Sans Serif"/>
              </a:rPr>
              <a:t>и</a:t>
            </a:r>
            <a:r>
              <a:rPr sz="1800" spc="-35" dirty="0" err="1" smtClean="0">
                <a:latin typeface="Microsoft Sans Serif"/>
                <a:cs typeface="Microsoft Sans Serif"/>
              </a:rPr>
              <a:t>й</a:t>
            </a:r>
            <a:r>
              <a:rPr sz="1800" spc="45" dirty="0" err="1" smtClean="0">
                <a:latin typeface="Microsoft Sans Serif"/>
                <a:cs typeface="Microsoft Sans Serif"/>
              </a:rPr>
              <a:t>н</a:t>
            </a:r>
            <a:r>
              <a:rPr sz="1800" spc="-20" dirty="0" err="1" smtClean="0">
                <a:latin typeface="Microsoft Sans Serif"/>
                <a:cs typeface="Microsoft Sans Serif"/>
              </a:rPr>
              <a:t>ы</a:t>
            </a:r>
            <a:r>
              <a:rPr sz="1800" spc="-30" dirty="0" err="1" smtClean="0">
                <a:latin typeface="Microsoft Sans Serif"/>
                <a:cs typeface="Microsoft Sans Serif"/>
              </a:rPr>
              <a:t>е</a:t>
            </a:r>
            <a:r>
              <a:rPr sz="1800" spc="-160" dirty="0" smtClean="0">
                <a:latin typeface="Microsoft Sans Serif"/>
                <a:cs typeface="Microsoft Sans Serif"/>
              </a:rPr>
              <a:t> </a:t>
            </a:r>
            <a:r>
              <a:rPr sz="1800" spc="15" dirty="0" err="1">
                <a:latin typeface="Microsoft Sans Serif"/>
                <a:cs typeface="Microsoft Sans Serif"/>
              </a:rPr>
              <a:t>в</a:t>
            </a:r>
            <a:r>
              <a:rPr sz="1800" spc="-20" dirty="0" err="1">
                <a:latin typeface="Microsoft Sans Serif"/>
                <a:cs typeface="Microsoft Sans Serif"/>
              </a:rPr>
              <a:t>ы</a:t>
            </a:r>
            <a:r>
              <a:rPr sz="1800" dirty="0" err="1">
                <a:latin typeface="Microsoft Sans Serif"/>
                <a:cs typeface="Microsoft Sans Serif"/>
              </a:rPr>
              <a:t>с</a:t>
            </a:r>
            <a:r>
              <a:rPr sz="1800" spc="70" dirty="0" err="1">
                <a:latin typeface="Microsoft Sans Serif"/>
                <a:cs typeface="Microsoft Sans Serif"/>
              </a:rPr>
              <a:t>т</a:t>
            </a:r>
            <a:r>
              <a:rPr sz="1800" spc="-30" dirty="0" err="1">
                <a:latin typeface="Microsoft Sans Serif"/>
                <a:cs typeface="Microsoft Sans Serif"/>
              </a:rPr>
              <a:t>а</a:t>
            </a:r>
            <a:r>
              <a:rPr sz="1800" spc="-60" dirty="0" err="1">
                <a:latin typeface="Microsoft Sans Serif"/>
                <a:cs typeface="Microsoft Sans Serif"/>
              </a:rPr>
              <a:t>в</a:t>
            </a:r>
            <a:r>
              <a:rPr sz="1800" spc="-80" dirty="0" err="1">
                <a:latin typeface="Microsoft Sans Serif"/>
                <a:cs typeface="Microsoft Sans Serif"/>
              </a:rPr>
              <a:t>к</a:t>
            </a:r>
            <a:r>
              <a:rPr sz="1800" spc="50" dirty="0" err="1">
                <a:latin typeface="Microsoft Sans Serif"/>
                <a:cs typeface="Microsoft Sans Serif"/>
              </a:rPr>
              <a:t>и</a:t>
            </a:r>
            <a:r>
              <a:rPr sz="1800" dirty="0">
                <a:latin typeface="Microsoft Sans Serif"/>
                <a:cs typeface="Microsoft Sans Serif"/>
              </a:rPr>
              <a:t>-  </a:t>
            </a:r>
            <a:r>
              <a:rPr sz="1800" spc="-15" dirty="0" err="1" smtClean="0">
                <a:latin typeface="Microsoft Sans Serif"/>
                <a:cs typeface="Microsoft Sans Serif"/>
              </a:rPr>
              <a:t>практикумы</a:t>
            </a:r>
            <a:r>
              <a:rPr lang="ru-RU" sz="1800" spc="-15" dirty="0" smtClean="0">
                <a:latin typeface="Microsoft Sans Serif"/>
                <a:cs typeface="Microsoft Sans Serif"/>
              </a:rPr>
              <a:t> на базе парка «Россия – Моя история»</a:t>
            </a:r>
            <a:endParaRPr sz="18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900" dirty="0">
              <a:latin typeface="Microsoft Sans Serif"/>
              <a:cs typeface="Microsoft Sans Serif"/>
            </a:endParaRPr>
          </a:p>
          <a:p>
            <a:pPr marL="17780">
              <a:lnSpc>
                <a:spcPts val="2130"/>
              </a:lnSpc>
              <a:spcBef>
                <a:spcPts val="5"/>
              </a:spcBef>
            </a:pPr>
            <a:endParaRPr lang="ru-RU" sz="1800" spc="5" dirty="0" smtClean="0">
              <a:latin typeface="Microsoft Sans Serif"/>
              <a:cs typeface="Microsoft Sans Serif"/>
            </a:endParaRPr>
          </a:p>
          <a:p>
            <a:pPr marL="17780">
              <a:lnSpc>
                <a:spcPts val="2130"/>
              </a:lnSpc>
              <a:spcBef>
                <a:spcPts val="5"/>
              </a:spcBef>
            </a:pPr>
            <a:endParaRPr lang="ru-RU" sz="1800" spc="5" dirty="0" smtClean="0">
              <a:latin typeface="Microsoft Sans Serif"/>
              <a:cs typeface="Microsoft Sans Serif"/>
            </a:endParaRPr>
          </a:p>
          <a:p>
            <a:pPr marL="17780">
              <a:lnSpc>
                <a:spcPts val="2130"/>
              </a:lnSpc>
              <a:spcBef>
                <a:spcPts val="5"/>
              </a:spcBef>
            </a:pPr>
            <a:r>
              <a:rPr sz="1800" spc="5" dirty="0" err="1" smtClean="0">
                <a:latin typeface="Microsoft Sans Serif"/>
                <a:cs typeface="Microsoft Sans Serif"/>
              </a:rPr>
              <a:t>Мероприятия</a:t>
            </a:r>
            <a:endParaRPr sz="1800" dirty="0">
              <a:latin typeface="Microsoft Sans Serif"/>
              <a:cs typeface="Microsoft Sans Serif"/>
            </a:endParaRPr>
          </a:p>
          <a:p>
            <a:pPr marL="17780">
              <a:lnSpc>
                <a:spcPts val="2130"/>
              </a:lnSpc>
            </a:pPr>
            <a:r>
              <a:rPr sz="1800" spc="120" dirty="0" err="1">
                <a:latin typeface="Microsoft Sans Serif"/>
                <a:cs typeface="Microsoft Sans Serif"/>
              </a:rPr>
              <a:t>п</a:t>
            </a:r>
            <a:r>
              <a:rPr sz="1800" spc="45" dirty="0" err="1">
                <a:latin typeface="Microsoft Sans Serif"/>
                <a:cs typeface="Microsoft Sans Serif"/>
              </a:rPr>
              <a:t>ро</a:t>
            </a:r>
            <a:r>
              <a:rPr sz="1800" spc="-140" dirty="0" err="1">
                <a:latin typeface="Microsoft Sans Serif"/>
                <a:cs typeface="Microsoft Sans Serif"/>
              </a:rPr>
              <a:t>ф</a:t>
            </a:r>
            <a:r>
              <a:rPr sz="1800" spc="45" dirty="0" err="1">
                <a:latin typeface="Microsoft Sans Serif"/>
                <a:cs typeface="Microsoft Sans Serif"/>
              </a:rPr>
              <a:t>е</a:t>
            </a:r>
            <a:r>
              <a:rPr sz="1800" dirty="0" err="1">
                <a:latin typeface="Microsoft Sans Serif"/>
                <a:cs typeface="Microsoft Sans Serif"/>
              </a:rPr>
              <a:t>сс</a:t>
            </a:r>
            <a:r>
              <a:rPr sz="1800" spc="35" dirty="0" err="1">
                <a:latin typeface="Microsoft Sans Serif"/>
                <a:cs typeface="Microsoft Sans Serif"/>
              </a:rPr>
              <a:t>и</a:t>
            </a:r>
            <a:r>
              <a:rPr sz="1800" spc="-30" dirty="0" err="1">
                <a:latin typeface="Microsoft Sans Serif"/>
                <a:cs typeface="Microsoft Sans Serif"/>
              </a:rPr>
              <a:t>она</a:t>
            </a:r>
            <a:r>
              <a:rPr sz="1800" spc="20" dirty="0" err="1">
                <a:latin typeface="Microsoft Sans Serif"/>
                <a:cs typeface="Microsoft Sans Serif"/>
              </a:rPr>
              <a:t>л</a:t>
            </a:r>
            <a:r>
              <a:rPr sz="1800" spc="-45" dirty="0" err="1">
                <a:latin typeface="Microsoft Sans Serif"/>
                <a:cs typeface="Microsoft Sans Serif"/>
              </a:rPr>
              <a:t>ь</a:t>
            </a:r>
            <a:r>
              <a:rPr sz="1800" spc="-30" dirty="0" err="1">
                <a:latin typeface="Microsoft Sans Serif"/>
                <a:cs typeface="Microsoft Sans Serif"/>
              </a:rPr>
              <a:t>но</a:t>
            </a:r>
            <a:r>
              <a:rPr sz="1800" spc="55" dirty="0" err="1">
                <a:latin typeface="Microsoft Sans Serif"/>
                <a:cs typeface="Microsoft Sans Serif"/>
              </a:rPr>
              <a:t>г</a:t>
            </a:r>
            <a:r>
              <a:rPr sz="1800" spc="-30" dirty="0" err="1">
                <a:latin typeface="Microsoft Sans Serif"/>
                <a:cs typeface="Microsoft Sans Serif"/>
              </a:rPr>
              <a:t>о</a:t>
            </a:r>
            <a:r>
              <a:rPr sz="1800" spc="-160" dirty="0">
                <a:latin typeface="Microsoft Sans Serif"/>
                <a:cs typeface="Microsoft Sans Serif"/>
              </a:rPr>
              <a:t> </a:t>
            </a:r>
            <a:r>
              <a:rPr sz="1800" spc="15" dirty="0" err="1" smtClean="0">
                <a:latin typeface="Microsoft Sans Serif"/>
                <a:cs typeface="Microsoft Sans Serif"/>
              </a:rPr>
              <a:t>в</a:t>
            </a:r>
            <a:r>
              <a:rPr sz="1800" spc="-15" dirty="0" err="1" smtClean="0">
                <a:latin typeface="Microsoft Sans Serif"/>
                <a:cs typeface="Microsoft Sans Serif"/>
              </a:rPr>
              <a:t>ы</a:t>
            </a:r>
            <a:r>
              <a:rPr sz="1800" spc="15" dirty="0" err="1" smtClean="0">
                <a:latin typeface="Microsoft Sans Serif"/>
                <a:cs typeface="Microsoft Sans Serif"/>
              </a:rPr>
              <a:t>б</a:t>
            </a:r>
            <a:r>
              <a:rPr sz="1800" spc="45" dirty="0" err="1" smtClean="0">
                <a:latin typeface="Microsoft Sans Serif"/>
                <a:cs typeface="Microsoft Sans Serif"/>
              </a:rPr>
              <a:t>ор</a:t>
            </a:r>
            <a:r>
              <a:rPr sz="1800" dirty="0" err="1" smtClean="0">
                <a:latin typeface="Microsoft Sans Serif"/>
                <a:cs typeface="Microsoft Sans Serif"/>
              </a:rPr>
              <a:t>а</a:t>
            </a:r>
            <a:r>
              <a:rPr lang="ru-RU" sz="1800" dirty="0" smtClean="0">
                <a:latin typeface="Microsoft Sans Serif"/>
                <a:cs typeface="Microsoft Sans Serif"/>
              </a:rPr>
              <a:t> на площадках -партнерах</a:t>
            </a:r>
            <a:endParaRPr sz="18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819537" y="1469747"/>
            <a:ext cx="248920" cy="20802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5"/>
              </a:lnSpc>
            </a:pPr>
            <a:r>
              <a:rPr sz="1550" i="1" spc="-15" dirty="0">
                <a:latin typeface="Arial"/>
                <a:cs typeface="Arial"/>
              </a:rPr>
              <a:t>П</a:t>
            </a:r>
            <a:r>
              <a:rPr sz="1550" i="1" spc="-25" dirty="0">
                <a:latin typeface="Arial"/>
                <a:cs typeface="Arial"/>
              </a:rPr>
              <a:t>О</a:t>
            </a:r>
            <a:r>
              <a:rPr sz="1550" i="1" spc="-90" dirty="0">
                <a:latin typeface="Arial"/>
                <a:cs typeface="Arial"/>
              </a:rPr>
              <a:t>С</a:t>
            </a:r>
            <a:r>
              <a:rPr sz="1550" i="1" spc="-30" dirty="0">
                <a:latin typeface="Arial"/>
                <a:cs typeface="Arial"/>
              </a:rPr>
              <a:t>Л</a:t>
            </a:r>
            <a:r>
              <a:rPr sz="1550" i="1" dirty="0">
                <a:latin typeface="Arial"/>
                <a:cs typeface="Arial"/>
              </a:rPr>
              <a:t>Е</a:t>
            </a:r>
            <a:r>
              <a:rPr sz="1550" i="1" spc="15" dirty="0">
                <a:latin typeface="Arial"/>
                <a:cs typeface="Arial"/>
              </a:rPr>
              <a:t>Д</a:t>
            </a:r>
            <a:r>
              <a:rPr sz="1550" i="1" spc="-25" dirty="0">
                <a:latin typeface="Arial"/>
                <a:cs typeface="Arial"/>
              </a:rPr>
              <a:t>О</a:t>
            </a:r>
            <a:r>
              <a:rPr sz="1550" i="1" spc="-75" dirty="0">
                <a:latin typeface="Arial"/>
                <a:cs typeface="Arial"/>
              </a:rPr>
              <a:t>В</a:t>
            </a:r>
            <a:r>
              <a:rPr sz="1550" i="1" spc="-150" dirty="0">
                <a:latin typeface="Arial"/>
                <a:cs typeface="Arial"/>
              </a:rPr>
              <a:t>А</a:t>
            </a:r>
            <a:r>
              <a:rPr sz="1550" i="1" spc="10" dirty="0">
                <a:latin typeface="Arial"/>
                <a:cs typeface="Arial"/>
              </a:rPr>
              <a:t>Т</a:t>
            </a:r>
            <a:r>
              <a:rPr sz="1550" i="1" dirty="0">
                <a:latin typeface="Arial"/>
                <a:cs typeface="Arial"/>
              </a:rPr>
              <a:t>Е</a:t>
            </a:r>
            <a:r>
              <a:rPr sz="1550" i="1" spc="-30" dirty="0">
                <a:latin typeface="Arial"/>
                <a:cs typeface="Arial"/>
              </a:rPr>
              <a:t>Л</a:t>
            </a:r>
            <a:r>
              <a:rPr sz="1550" i="1" spc="25" dirty="0">
                <a:latin typeface="Arial"/>
                <a:cs typeface="Arial"/>
              </a:rPr>
              <a:t>Ь</a:t>
            </a:r>
            <a:r>
              <a:rPr sz="1550" i="1" spc="-10" dirty="0">
                <a:latin typeface="Arial"/>
                <a:cs typeface="Arial"/>
              </a:rPr>
              <a:t>Н</a:t>
            </a:r>
            <a:r>
              <a:rPr sz="1550" i="1" dirty="0">
                <a:latin typeface="Arial"/>
                <a:cs typeface="Arial"/>
              </a:rPr>
              <a:t>О</a:t>
            </a:r>
            <a:endParaRPr sz="15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819537" y="4445935"/>
            <a:ext cx="248920" cy="15176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5"/>
              </a:lnSpc>
            </a:pPr>
            <a:r>
              <a:rPr sz="1550" i="1" spc="-20" dirty="0">
                <a:latin typeface="Arial"/>
                <a:cs typeface="Arial"/>
              </a:rPr>
              <a:t>П</a:t>
            </a:r>
            <a:r>
              <a:rPr sz="1550" i="1" dirty="0">
                <a:latin typeface="Arial"/>
                <a:cs typeface="Arial"/>
              </a:rPr>
              <a:t>А</a:t>
            </a:r>
            <a:r>
              <a:rPr sz="1550" i="1" spc="-150" dirty="0">
                <a:latin typeface="Arial"/>
                <a:cs typeface="Arial"/>
              </a:rPr>
              <a:t>Р</a:t>
            </a:r>
            <a:r>
              <a:rPr sz="1550" i="1" dirty="0">
                <a:latin typeface="Arial"/>
                <a:cs typeface="Arial"/>
              </a:rPr>
              <a:t>А</a:t>
            </a:r>
            <a:r>
              <a:rPr sz="1550" i="1" spc="-30" dirty="0">
                <a:latin typeface="Arial"/>
                <a:cs typeface="Arial"/>
              </a:rPr>
              <a:t>ЛЛ</a:t>
            </a:r>
            <a:r>
              <a:rPr sz="1550" i="1" dirty="0">
                <a:latin typeface="Arial"/>
                <a:cs typeface="Arial"/>
              </a:rPr>
              <a:t>Е</a:t>
            </a:r>
            <a:r>
              <a:rPr sz="1550" i="1" spc="-30" dirty="0">
                <a:latin typeface="Arial"/>
                <a:cs typeface="Arial"/>
              </a:rPr>
              <a:t>Л</a:t>
            </a:r>
            <a:r>
              <a:rPr sz="1550" i="1" spc="25" dirty="0">
                <a:latin typeface="Arial"/>
                <a:cs typeface="Arial"/>
              </a:rPr>
              <a:t>Ь</a:t>
            </a:r>
            <a:r>
              <a:rPr sz="1550" i="1" spc="-10" dirty="0">
                <a:latin typeface="Arial"/>
                <a:cs typeface="Arial"/>
              </a:rPr>
              <a:t>Н</a:t>
            </a:r>
            <a:r>
              <a:rPr sz="1550" i="1" dirty="0">
                <a:latin typeface="Arial"/>
                <a:cs typeface="Arial"/>
              </a:rPr>
              <a:t>О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63200" y="942974"/>
            <a:ext cx="1828800" cy="591502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0737294" y="2353942"/>
            <a:ext cx="538609" cy="31076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9050" algn="ctr">
              <a:lnSpc>
                <a:spcPts val="2090"/>
              </a:lnSpc>
            </a:pPr>
            <a:r>
              <a:rPr lang="ru-RU" sz="180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НОВОСИБИРСКАЯ ОБЛАСТЬ</a:t>
            </a:r>
            <a:endParaRPr sz="1800" dirty="0">
              <a:latin typeface="Microsoft Sans Serif"/>
              <a:cs typeface="Microsoft Sans Serif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062226" y="1347851"/>
            <a:ext cx="7524750" cy="4962525"/>
            <a:chOff x="2062226" y="1347851"/>
            <a:chExt cx="7524750" cy="4962525"/>
          </a:xfrm>
        </p:grpSpPr>
        <p:sp>
          <p:nvSpPr>
            <p:cNvPr id="14" name="object 14"/>
            <p:cNvSpPr/>
            <p:nvPr/>
          </p:nvSpPr>
          <p:spPr>
            <a:xfrm>
              <a:off x="2062226" y="2452750"/>
              <a:ext cx="923925" cy="923925"/>
            </a:xfrm>
            <a:custGeom>
              <a:avLst/>
              <a:gdLst/>
              <a:ahLst/>
              <a:cxnLst/>
              <a:rect l="l" t="t" r="r" b="b"/>
              <a:pathLst>
                <a:path w="923925" h="923925">
                  <a:moveTo>
                    <a:pt x="0" y="923416"/>
                  </a:moveTo>
                  <a:lnTo>
                    <a:pt x="923417" y="0"/>
                  </a:lnTo>
                </a:path>
              </a:pathLst>
            </a:custGeom>
            <a:ln w="25908">
              <a:solidFill>
                <a:srgbClr val="0EAC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19400" y="2286000"/>
              <a:ext cx="314325" cy="31432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062226" y="4272026"/>
              <a:ext cx="895350" cy="885825"/>
            </a:xfrm>
            <a:custGeom>
              <a:avLst/>
              <a:gdLst/>
              <a:ahLst/>
              <a:cxnLst/>
              <a:rect l="l" t="t" r="r" b="b"/>
              <a:pathLst>
                <a:path w="895350" h="885825">
                  <a:moveTo>
                    <a:pt x="895350" y="885825"/>
                  </a:moveTo>
                  <a:lnTo>
                    <a:pt x="0" y="0"/>
                  </a:lnTo>
                </a:path>
              </a:pathLst>
            </a:custGeom>
            <a:ln w="25908">
              <a:solidFill>
                <a:srgbClr val="0EAC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90825" y="4953000"/>
              <a:ext cx="314325" cy="32385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053076" y="1700276"/>
              <a:ext cx="770890" cy="771525"/>
            </a:xfrm>
            <a:custGeom>
              <a:avLst/>
              <a:gdLst/>
              <a:ahLst/>
              <a:cxnLst/>
              <a:rect l="l" t="t" r="r" b="b"/>
              <a:pathLst>
                <a:path w="770889" h="771525">
                  <a:moveTo>
                    <a:pt x="0" y="771016"/>
                  </a:moveTo>
                  <a:lnTo>
                    <a:pt x="770889" y="0"/>
                  </a:lnTo>
                </a:path>
              </a:pathLst>
            </a:custGeom>
            <a:ln w="25908">
              <a:solidFill>
                <a:srgbClr val="0EAC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95950" y="1533525"/>
              <a:ext cx="323850" cy="31432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053076" y="2462275"/>
              <a:ext cx="770890" cy="770890"/>
            </a:xfrm>
            <a:custGeom>
              <a:avLst/>
              <a:gdLst/>
              <a:ahLst/>
              <a:cxnLst/>
              <a:rect l="l" t="t" r="r" b="b"/>
              <a:pathLst>
                <a:path w="770889" h="770889">
                  <a:moveTo>
                    <a:pt x="0" y="0"/>
                  </a:moveTo>
                  <a:lnTo>
                    <a:pt x="770889" y="770889"/>
                  </a:lnTo>
                </a:path>
              </a:pathLst>
            </a:custGeom>
            <a:ln w="25908">
              <a:solidFill>
                <a:srgbClr val="0EAC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95950" y="2305050"/>
              <a:ext cx="323850" cy="31432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95950" y="3076575"/>
              <a:ext cx="323850" cy="31432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053076" y="4395851"/>
              <a:ext cx="770890" cy="771525"/>
            </a:xfrm>
            <a:custGeom>
              <a:avLst/>
              <a:gdLst/>
              <a:ahLst/>
              <a:cxnLst/>
              <a:rect l="l" t="t" r="r" b="b"/>
              <a:pathLst>
                <a:path w="770889" h="771525">
                  <a:moveTo>
                    <a:pt x="0" y="771017"/>
                  </a:moveTo>
                  <a:lnTo>
                    <a:pt x="770889" y="0"/>
                  </a:lnTo>
                </a:path>
              </a:pathLst>
            </a:custGeom>
            <a:ln w="25908">
              <a:solidFill>
                <a:srgbClr val="0EAC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95950" y="4229100"/>
              <a:ext cx="323850" cy="31432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053076" y="5167375"/>
              <a:ext cx="770890" cy="771525"/>
            </a:xfrm>
            <a:custGeom>
              <a:avLst/>
              <a:gdLst/>
              <a:ahLst/>
              <a:cxnLst/>
              <a:rect l="l" t="t" r="r" b="b"/>
              <a:pathLst>
                <a:path w="770889" h="771525">
                  <a:moveTo>
                    <a:pt x="0" y="0"/>
                  </a:moveTo>
                  <a:lnTo>
                    <a:pt x="770889" y="771017"/>
                  </a:lnTo>
                </a:path>
              </a:pathLst>
            </a:custGeom>
            <a:ln w="25906">
              <a:solidFill>
                <a:srgbClr val="0EAC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95950" y="5772150"/>
              <a:ext cx="323850" cy="314325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9577451" y="1347851"/>
              <a:ext cx="9525" cy="4962525"/>
            </a:xfrm>
            <a:custGeom>
              <a:avLst/>
              <a:gdLst/>
              <a:ahLst/>
              <a:cxnLst/>
              <a:rect l="l" t="t" r="r" b="b"/>
              <a:pathLst>
                <a:path w="9525" h="4962525">
                  <a:moveTo>
                    <a:pt x="0" y="2715260"/>
                  </a:moveTo>
                  <a:lnTo>
                    <a:pt x="9398" y="4962105"/>
                  </a:lnTo>
                </a:path>
                <a:path w="9525" h="4962525">
                  <a:moveTo>
                    <a:pt x="0" y="0"/>
                  </a:moveTo>
                  <a:lnTo>
                    <a:pt x="9398" y="2246757"/>
                  </a:lnTo>
                </a:path>
              </a:pathLst>
            </a:custGeom>
            <a:ln w="25908">
              <a:solidFill>
                <a:srgbClr val="0EAC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Прямоугольник 29"/>
          <p:cNvSpPr/>
          <p:nvPr/>
        </p:nvSpPr>
        <p:spPr>
          <a:xfrm>
            <a:off x="507365" y="2858684"/>
            <a:ext cx="152798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106 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1" name="object 6"/>
          <p:cNvSpPr txBox="1"/>
          <p:nvPr/>
        </p:nvSpPr>
        <p:spPr>
          <a:xfrm>
            <a:off x="-215790" y="3819356"/>
            <a:ext cx="2865949" cy="1133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1860550" algn="l"/>
                <a:tab pos="2705735" algn="l"/>
              </a:tabLst>
            </a:pPr>
            <a:r>
              <a:rPr lang="ru-RU" sz="1800" spc="-10" dirty="0" smtClean="0">
                <a:latin typeface="Microsoft Sans Serif"/>
                <a:cs typeface="Microsoft Sans Serif"/>
              </a:rPr>
              <a:t>образовательных организаций Новосибирской 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1860550" algn="l"/>
                <a:tab pos="2705735" algn="l"/>
              </a:tabLst>
            </a:pPr>
            <a:r>
              <a:rPr lang="ru-RU" sz="1800" spc="-10" dirty="0" smtClean="0">
                <a:latin typeface="Microsoft Sans Serif"/>
                <a:cs typeface="Microsoft Sans Serif"/>
              </a:rPr>
              <a:t>области</a:t>
            </a:r>
            <a:endParaRPr sz="1800" dirty="0">
              <a:latin typeface="Microsoft Sans Serif"/>
              <a:cs typeface="Microsoft Sans Serif"/>
            </a:endParaRPr>
          </a:p>
        </p:txBody>
      </p:sp>
      <p:pic>
        <p:nvPicPr>
          <p:cNvPr id="32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690115" y="1167668"/>
            <a:ext cx="1171575" cy="11715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7365" y="374015"/>
            <a:ext cx="4491990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750" spc="25" dirty="0">
                <a:solidFill>
                  <a:srgbClr val="000000"/>
                </a:solidFill>
              </a:rPr>
              <a:t>ДИСТАНЦИОННЫЙ</a:t>
            </a:r>
            <a:r>
              <a:rPr sz="2750" spc="-75" dirty="0">
                <a:solidFill>
                  <a:srgbClr val="000000"/>
                </a:solidFill>
              </a:rPr>
              <a:t> </a:t>
            </a:r>
            <a:r>
              <a:rPr sz="2750" spc="20" dirty="0">
                <a:solidFill>
                  <a:srgbClr val="000000"/>
                </a:solidFill>
              </a:rPr>
              <a:t>ЭТАП</a:t>
            </a:r>
            <a:endParaRPr sz="2750"/>
          </a:p>
        </p:txBody>
      </p:sp>
      <p:sp>
        <p:nvSpPr>
          <p:cNvPr id="3" name="object 3"/>
          <p:cNvSpPr/>
          <p:nvPr/>
        </p:nvSpPr>
        <p:spPr>
          <a:xfrm>
            <a:off x="538162" y="934847"/>
            <a:ext cx="11654155" cy="26034"/>
          </a:xfrm>
          <a:custGeom>
            <a:avLst/>
            <a:gdLst/>
            <a:ahLst/>
            <a:cxnLst/>
            <a:rect l="l" t="t" r="r" b="b"/>
            <a:pathLst>
              <a:path w="11654155" h="26034">
                <a:moveTo>
                  <a:pt x="0" y="25907"/>
                </a:moveTo>
                <a:lnTo>
                  <a:pt x="11653837" y="25907"/>
                </a:lnTo>
                <a:lnTo>
                  <a:pt x="11653837" y="0"/>
                </a:lnTo>
                <a:lnTo>
                  <a:pt x="0" y="0"/>
                </a:lnTo>
                <a:lnTo>
                  <a:pt x="0" y="25907"/>
                </a:lnTo>
                <a:close/>
              </a:path>
            </a:pathLst>
          </a:custGeom>
          <a:solidFill>
            <a:srgbClr val="0EAC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18794" y="1639506"/>
            <a:ext cx="3375660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latin typeface="Arial"/>
                <a:cs typeface="Arial"/>
              </a:rPr>
              <a:t>Образовательная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20" dirty="0">
                <a:latin typeface="Arial"/>
                <a:cs typeface="Arial"/>
              </a:rPr>
              <a:t>программа</a:t>
            </a:r>
            <a:endParaRPr sz="1800">
              <a:latin typeface="Arial"/>
              <a:cs typeface="Arial"/>
            </a:endParaRPr>
          </a:p>
          <a:p>
            <a:pPr marR="12065" algn="r">
              <a:lnSpc>
                <a:spcPct val="100000"/>
              </a:lnSpc>
              <a:spcBef>
                <a:spcPts val="20"/>
              </a:spcBef>
            </a:pPr>
            <a:r>
              <a:rPr sz="1800" b="1" spc="-20" dirty="0">
                <a:latin typeface="Arial"/>
                <a:cs typeface="Arial"/>
              </a:rPr>
              <a:t>дл</a:t>
            </a:r>
            <a:r>
              <a:rPr sz="1800" b="1" dirty="0">
                <a:latin typeface="Arial"/>
                <a:cs typeface="Arial"/>
              </a:rPr>
              <a:t>я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30" dirty="0">
                <a:latin typeface="Arial"/>
                <a:cs typeface="Arial"/>
              </a:rPr>
              <a:t>п</a:t>
            </a:r>
            <a:r>
              <a:rPr sz="1800" b="1" spc="-30" dirty="0">
                <a:latin typeface="Arial"/>
                <a:cs typeface="Arial"/>
              </a:rPr>
              <a:t>е</a:t>
            </a:r>
            <a:r>
              <a:rPr sz="1800" b="1" spc="-20" dirty="0">
                <a:latin typeface="Arial"/>
                <a:cs typeface="Arial"/>
              </a:rPr>
              <a:t>д</a:t>
            </a:r>
            <a:r>
              <a:rPr sz="1800" b="1" spc="-30" dirty="0">
                <a:latin typeface="Arial"/>
                <a:cs typeface="Arial"/>
              </a:rPr>
              <a:t>а</a:t>
            </a:r>
            <a:r>
              <a:rPr sz="1800" b="1" dirty="0">
                <a:latin typeface="Arial"/>
                <a:cs typeface="Arial"/>
              </a:rPr>
              <a:t>г</a:t>
            </a:r>
            <a:r>
              <a:rPr sz="1800" b="1" spc="20" dirty="0">
                <a:latin typeface="Arial"/>
                <a:cs typeface="Arial"/>
              </a:rPr>
              <a:t>о</a:t>
            </a:r>
            <a:r>
              <a:rPr sz="1800" b="1" dirty="0">
                <a:latin typeface="Arial"/>
                <a:cs typeface="Arial"/>
              </a:rPr>
              <a:t>г</a:t>
            </a:r>
            <a:r>
              <a:rPr sz="1800" b="1" spc="20" dirty="0">
                <a:latin typeface="Arial"/>
                <a:cs typeface="Arial"/>
              </a:rPr>
              <a:t>о</a:t>
            </a:r>
            <a:r>
              <a:rPr sz="1800" b="1" dirty="0">
                <a:latin typeface="Arial"/>
                <a:cs typeface="Arial"/>
              </a:rPr>
              <a:t>в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07840" y="1336611"/>
            <a:ext cx="6769100" cy="134716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25"/>
              </a:spcBef>
              <a:buChar char="•"/>
              <a:tabLst>
                <a:tab pos="297815" algn="l"/>
                <a:tab pos="298450" algn="l"/>
              </a:tabLst>
            </a:pPr>
            <a:r>
              <a:rPr sz="1400" spc="45" dirty="0" err="1" smtClean="0">
                <a:latin typeface="Microsoft Sans Serif"/>
                <a:cs typeface="Microsoft Sans Serif"/>
              </a:rPr>
              <a:t>про</a:t>
            </a:r>
            <a:r>
              <a:rPr sz="1400" spc="10" dirty="0" err="1" smtClean="0">
                <a:latin typeface="Microsoft Sans Serif"/>
                <a:cs typeface="Microsoft Sans Serif"/>
              </a:rPr>
              <a:t>д</a:t>
            </a:r>
            <a:r>
              <a:rPr sz="1400" spc="-30" dirty="0" err="1" smtClean="0">
                <a:latin typeface="Microsoft Sans Serif"/>
                <a:cs typeface="Microsoft Sans Serif"/>
              </a:rPr>
              <a:t>о</a:t>
            </a:r>
            <a:r>
              <a:rPr sz="1400" spc="-50" dirty="0" err="1" smtClean="0">
                <a:latin typeface="Microsoft Sans Serif"/>
                <a:cs typeface="Microsoft Sans Serif"/>
              </a:rPr>
              <a:t>л</a:t>
            </a:r>
            <a:r>
              <a:rPr sz="1400" spc="55" dirty="0" err="1" smtClean="0">
                <a:latin typeface="Microsoft Sans Serif"/>
                <a:cs typeface="Microsoft Sans Serif"/>
              </a:rPr>
              <a:t>ж</a:t>
            </a:r>
            <a:r>
              <a:rPr sz="1400" spc="-35" dirty="0" err="1" smtClean="0">
                <a:latin typeface="Microsoft Sans Serif"/>
                <a:cs typeface="Microsoft Sans Serif"/>
              </a:rPr>
              <a:t>и</a:t>
            </a:r>
            <a:r>
              <a:rPr sz="1400" spc="30" dirty="0" err="1" smtClean="0">
                <a:latin typeface="Microsoft Sans Serif"/>
                <a:cs typeface="Microsoft Sans Serif"/>
              </a:rPr>
              <a:t>т</a:t>
            </a:r>
            <a:r>
              <a:rPr sz="1400" spc="-30" dirty="0" err="1" smtClean="0">
                <a:latin typeface="Microsoft Sans Serif"/>
                <a:cs typeface="Microsoft Sans Serif"/>
              </a:rPr>
              <a:t>е</a:t>
            </a:r>
            <a:r>
              <a:rPr sz="1400" spc="-50" dirty="0" err="1" smtClean="0">
                <a:latin typeface="Microsoft Sans Serif"/>
                <a:cs typeface="Microsoft Sans Serif"/>
              </a:rPr>
              <a:t>л</a:t>
            </a:r>
            <a:r>
              <a:rPr sz="1400" spc="10" dirty="0" err="1" smtClean="0">
                <a:latin typeface="Microsoft Sans Serif"/>
                <a:cs typeface="Microsoft Sans Serif"/>
              </a:rPr>
              <a:t>ь</a:t>
            </a:r>
            <a:r>
              <a:rPr sz="1400" spc="-30" dirty="0" err="1" smtClean="0">
                <a:latin typeface="Microsoft Sans Serif"/>
                <a:cs typeface="Microsoft Sans Serif"/>
              </a:rPr>
              <a:t>н</a:t>
            </a:r>
            <a:r>
              <a:rPr sz="1400" spc="45" dirty="0" err="1" smtClean="0">
                <a:latin typeface="Microsoft Sans Serif"/>
                <a:cs typeface="Microsoft Sans Serif"/>
              </a:rPr>
              <a:t>о</a:t>
            </a:r>
            <a:r>
              <a:rPr sz="1400" spc="-30" dirty="0" err="1" smtClean="0">
                <a:latin typeface="Microsoft Sans Serif"/>
                <a:cs typeface="Microsoft Sans Serif"/>
              </a:rPr>
              <a:t>с</a:t>
            </a:r>
            <a:r>
              <a:rPr sz="1400" spc="-45" dirty="0" err="1" smtClean="0">
                <a:latin typeface="Microsoft Sans Serif"/>
                <a:cs typeface="Microsoft Sans Serif"/>
              </a:rPr>
              <a:t>т</a:t>
            </a:r>
            <a:r>
              <a:rPr sz="1400" spc="10" dirty="0" err="1" smtClean="0">
                <a:latin typeface="Microsoft Sans Serif"/>
                <a:cs typeface="Microsoft Sans Serif"/>
              </a:rPr>
              <a:t>ь</a:t>
            </a:r>
            <a:r>
              <a:rPr lang="ru-RU" sz="1400" spc="10" dirty="0" smtClean="0">
                <a:latin typeface="Microsoft Sans Serif"/>
                <a:cs typeface="Microsoft Sans Serif"/>
              </a:rPr>
              <a:t> </a:t>
            </a:r>
            <a:r>
              <a:rPr sz="1400" spc="-165" dirty="0" smtClean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–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30" dirty="0" smtClean="0">
                <a:latin typeface="Microsoft Sans Serif"/>
                <a:cs typeface="Microsoft Sans Serif"/>
              </a:rPr>
              <a:t>3</a:t>
            </a:r>
            <a:r>
              <a:rPr sz="1400" spc="15" dirty="0" smtClean="0">
                <a:latin typeface="Microsoft Sans Serif"/>
                <a:cs typeface="Microsoft Sans Serif"/>
              </a:rPr>
              <a:t>6</a:t>
            </a:r>
            <a:r>
              <a:rPr sz="1400" spc="-120" dirty="0" smtClean="0">
                <a:latin typeface="Microsoft Sans Serif"/>
                <a:cs typeface="Microsoft Sans Serif"/>
              </a:rPr>
              <a:t> </a:t>
            </a:r>
            <a:r>
              <a:rPr sz="1400" spc="-30" dirty="0">
                <a:latin typeface="Microsoft Sans Serif"/>
                <a:cs typeface="Microsoft Sans Serif"/>
              </a:rPr>
              <a:t>ак</a:t>
            </a:r>
            <a:r>
              <a:rPr sz="1400" spc="5" dirty="0">
                <a:latin typeface="Microsoft Sans Serif"/>
                <a:cs typeface="Microsoft Sans Serif"/>
              </a:rPr>
              <a:t>.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ч</a:t>
            </a:r>
            <a:r>
              <a:rPr sz="1400" spc="-30" dirty="0">
                <a:latin typeface="Microsoft Sans Serif"/>
                <a:cs typeface="Microsoft Sans Serif"/>
              </a:rPr>
              <a:t>а</a:t>
            </a:r>
            <a:r>
              <a:rPr sz="1400" spc="40" dirty="0">
                <a:latin typeface="Microsoft Sans Serif"/>
                <a:cs typeface="Microsoft Sans Serif"/>
              </a:rPr>
              <a:t>со</a:t>
            </a:r>
            <a:r>
              <a:rPr sz="1400" spc="10" dirty="0">
                <a:latin typeface="Microsoft Sans Serif"/>
                <a:cs typeface="Microsoft Sans Serif"/>
              </a:rPr>
              <a:t>в</a:t>
            </a:r>
            <a:endParaRPr sz="1400" dirty="0">
              <a:latin typeface="Microsoft Sans Serif"/>
              <a:cs typeface="Microsoft Sans Serif"/>
            </a:endParaRPr>
          </a:p>
          <a:p>
            <a:pPr marL="298450" indent="-285750">
              <a:lnSpc>
                <a:spcPts val="1664"/>
              </a:lnSpc>
              <a:spcBef>
                <a:spcPts val="50"/>
              </a:spcBef>
              <a:buChar char="•"/>
              <a:tabLst>
                <a:tab pos="297815" algn="l"/>
                <a:tab pos="298450" algn="l"/>
              </a:tabLst>
            </a:pPr>
            <a:r>
              <a:rPr sz="1400" dirty="0">
                <a:latin typeface="Microsoft Sans Serif"/>
                <a:cs typeface="Microsoft Sans Serif"/>
              </a:rPr>
              <a:t>онлайн-формат</a:t>
            </a:r>
          </a:p>
          <a:p>
            <a:pPr marL="298450" indent="-285750">
              <a:lnSpc>
                <a:spcPts val="1655"/>
              </a:lnSpc>
              <a:buChar char="•"/>
              <a:tabLst>
                <a:tab pos="297815" algn="l"/>
                <a:tab pos="298450" algn="l"/>
              </a:tabLst>
            </a:pPr>
            <a:r>
              <a:rPr sz="1400" spc="20" dirty="0">
                <a:latin typeface="Microsoft Sans Serif"/>
                <a:cs typeface="Microsoft Sans Serif"/>
              </a:rPr>
              <a:t>после</a:t>
            </a:r>
            <a:r>
              <a:rPr sz="1400" spc="-114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итоговой</a:t>
            </a:r>
            <a:r>
              <a:rPr sz="1400" spc="-10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аттестации</a:t>
            </a:r>
            <a:r>
              <a:rPr sz="1400" spc="-105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выдаются</a:t>
            </a:r>
            <a:r>
              <a:rPr sz="1400" spc="-1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документы</a:t>
            </a:r>
            <a:r>
              <a:rPr sz="1400" spc="-180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о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повышении</a:t>
            </a:r>
            <a:r>
              <a:rPr sz="1400" spc="-10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квалификации</a:t>
            </a:r>
            <a:endParaRPr sz="1400" dirty="0">
              <a:latin typeface="Microsoft Sans Serif"/>
              <a:cs typeface="Microsoft Sans Serif"/>
            </a:endParaRPr>
          </a:p>
          <a:p>
            <a:pPr marL="298450" indent="-285750">
              <a:lnSpc>
                <a:spcPts val="1664"/>
              </a:lnSpc>
              <a:buChar char="•"/>
              <a:tabLst>
                <a:tab pos="297815" algn="l"/>
                <a:tab pos="298450" algn="l"/>
              </a:tabLst>
            </a:pPr>
            <a:r>
              <a:rPr sz="1400" spc="75" dirty="0">
                <a:latin typeface="Microsoft Sans Serif"/>
                <a:cs typeface="Microsoft Sans Serif"/>
              </a:rPr>
              <a:t>в</a:t>
            </a:r>
            <a:r>
              <a:rPr sz="1400" spc="-30" dirty="0">
                <a:latin typeface="Microsoft Sans Serif"/>
                <a:cs typeface="Microsoft Sans Serif"/>
              </a:rPr>
              <a:t>к</a:t>
            </a:r>
            <a:r>
              <a:rPr sz="1400" spc="-50" dirty="0">
                <a:latin typeface="Microsoft Sans Serif"/>
                <a:cs typeface="Microsoft Sans Serif"/>
              </a:rPr>
              <a:t>л</a:t>
            </a:r>
            <a:r>
              <a:rPr sz="1400" spc="5" dirty="0">
                <a:latin typeface="Microsoft Sans Serif"/>
                <a:cs typeface="Microsoft Sans Serif"/>
              </a:rPr>
              <a:t>ю</a:t>
            </a:r>
            <a:r>
              <a:rPr sz="1400" dirty="0">
                <a:latin typeface="Microsoft Sans Serif"/>
                <a:cs typeface="Microsoft Sans Serif"/>
              </a:rPr>
              <a:t>ч</a:t>
            </a:r>
            <a:r>
              <a:rPr sz="1400" spc="-30" dirty="0">
                <a:latin typeface="Microsoft Sans Serif"/>
                <a:cs typeface="Microsoft Sans Serif"/>
              </a:rPr>
              <a:t>а</a:t>
            </a:r>
            <a:r>
              <a:rPr sz="1400" spc="45" dirty="0">
                <a:latin typeface="Microsoft Sans Serif"/>
                <a:cs typeface="Microsoft Sans Serif"/>
              </a:rPr>
              <a:t>е</a:t>
            </a:r>
            <a:r>
              <a:rPr sz="1400" spc="30" dirty="0">
                <a:latin typeface="Microsoft Sans Serif"/>
                <a:cs typeface="Microsoft Sans Serif"/>
              </a:rPr>
              <a:t>т</a:t>
            </a:r>
            <a:r>
              <a:rPr sz="1400" spc="-165" dirty="0">
                <a:latin typeface="Microsoft Sans Serif"/>
                <a:cs typeface="Microsoft Sans Serif"/>
              </a:rPr>
              <a:t> </a:t>
            </a:r>
            <a:r>
              <a:rPr sz="1400" spc="45" dirty="0">
                <a:latin typeface="Microsoft Sans Serif"/>
                <a:cs typeface="Microsoft Sans Serif"/>
              </a:rPr>
              <a:t>пр</a:t>
            </a:r>
            <a:r>
              <a:rPr sz="1400" spc="-30" dirty="0">
                <a:latin typeface="Microsoft Sans Serif"/>
                <a:cs typeface="Microsoft Sans Serif"/>
              </a:rPr>
              <a:t>а</a:t>
            </a:r>
            <a:r>
              <a:rPr sz="1400" spc="-105" dirty="0">
                <a:latin typeface="Microsoft Sans Serif"/>
                <a:cs typeface="Microsoft Sans Serif"/>
              </a:rPr>
              <a:t>к</a:t>
            </a:r>
            <a:r>
              <a:rPr sz="1400" spc="30" dirty="0">
                <a:latin typeface="Microsoft Sans Serif"/>
                <a:cs typeface="Microsoft Sans Serif"/>
              </a:rPr>
              <a:t>т</a:t>
            </a:r>
            <a:r>
              <a:rPr sz="1400" spc="-35" dirty="0">
                <a:latin typeface="Microsoft Sans Serif"/>
                <a:cs typeface="Microsoft Sans Serif"/>
              </a:rPr>
              <a:t>и</a:t>
            </a:r>
            <a:r>
              <a:rPr sz="1400" dirty="0">
                <a:latin typeface="Microsoft Sans Serif"/>
                <a:cs typeface="Microsoft Sans Serif"/>
              </a:rPr>
              <a:t>ч</a:t>
            </a:r>
            <a:r>
              <a:rPr sz="1400" spc="-30" dirty="0">
                <a:latin typeface="Microsoft Sans Serif"/>
                <a:cs typeface="Microsoft Sans Serif"/>
              </a:rPr>
              <a:t>еск</a:t>
            </a:r>
            <a:r>
              <a:rPr sz="1400" spc="-35" dirty="0">
                <a:latin typeface="Microsoft Sans Serif"/>
                <a:cs typeface="Microsoft Sans Serif"/>
              </a:rPr>
              <a:t>и</a:t>
            </a:r>
            <a:r>
              <a:rPr sz="1400" spc="15" dirty="0">
                <a:latin typeface="Microsoft Sans Serif"/>
                <a:cs typeface="Microsoft Sans Serif"/>
              </a:rPr>
              <a:t>е</a:t>
            </a:r>
            <a:r>
              <a:rPr sz="1400" spc="-210" dirty="0">
                <a:latin typeface="Microsoft Sans Serif"/>
                <a:cs typeface="Microsoft Sans Serif"/>
              </a:rPr>
              <a:t> </a:t>
            </a:r>
            <a:r>
              <a:rPr sz="1400" spc="40" dirty="0">
                <a:latin typeface="Microsoft Sans Serif"/>
                <a:cs typeface="Microsoft Sans Serif"/>
              </a:rPr>
              <a:t>з</a:t>
            </a:r>
            <a:r>
              <a:rPr sz="1400" spc="-30" dirty="0">
                <a:latin typeface="Microsoft Sans Serif"/>
                <a:cs typeface="Microsoft Sans Serif"/>
              </a:rPr>
              <a:t>а</a:t>
            </a:r>
            <a:r>
              <a:rPr sz="1400" spc="80" dirty="0">
                <a:latin typeface="Microsoft Sans Serif"/>
                <a:cs typeface="Microsoft Sans Serif"/>
              </a:rPr>
              <a:t>д</a:t>
            </a:r>
            <a:r>
              <a:rPr sz="1400" spc="-30" dirty="0">
                <a:latin typeface="Microsoft Sans Serif"/>
                <a:cs typeface="Microsoft Sans Serif"/>
              </a:rPr>
              <a:t>ан</a:t>
            </a:r>
            <a:r>
              <a:rPr sz="1400" spc="-35" dirty="0">
                <a:latin typeface="Microsoft Sans Serif"/>
                <a:cs typeface="Microsoft Sans Serif"/>
              </a:rPr>
              <a:t>и</a:t>
            </a:r>
            <a:r>
              <a:rPr sz="1400" spc="10" dirty="0">
                <a:latin typeface="Microsoft Sans Serif"/>
                <a:cs typeface="Microsoft Sans Serif"/>
              </a:rPr>
              <a:t>я</a:t>
            </a:r>
            <a:endParaRPr sz="1400" dirty="0">
              <a:latin typeface="Microsoft Sans Serif"/>
              <a:cs typeface="Microsoft Sans Serif"/>
            </a:endParaRPr>
          </a:p>
          <a:p>
            <a:pPr marL="298450" marR="35560" indent="-285750">
              <a:lnSpc>
                <a:spcPts val="1650"/>
              </a:lnSpc>
              <a:spcBef>
                <a:spcPts val="125"/>
              </a:spcBef>
              <a:buChar char="•"/>
              <a:tabLst>
                <a:tab pos="297815" algn="l"/>
                <a:tab pos="298450" algn="l"/>
              </a:tabLst>
            </a:pPr>
            <a:r>
              <a:rPr sz="1400" spc="15" dirty="0" err="1" smtClean="0">
                <a:latin typeface="Microsoft Sans Serif"/>
                <a:cs typeface="Microsoft Sans Serif"/>
              </a:rPr>
              <a:t>организаторы</a:t>
            </a:r>
            <a:r>
              <a:rPr lang="ru-RU" sz="1400" spc="15" dirty="0" smtClean="0">
                <a:latin typeface="Microsoft Sans Serif"/>
                <a:cs typeface="Microsoft Sans Serif"/>
              </a:rPr>
              <a:t> </a:t>
            </a:r>
            <a:r>
              <a:rPr sz="1400" spc="15" dirty="0" smtClean="0">
                <a:latin typeface="Microsoft Sans Serif"/>
                <a:cs typeface="Microsoft Sans Serif"/>
              </a:rPr>
              <a:t>–</a:t>
            </a:r>
            <a:r>
              <a:rPr sz="1400" spc="55" dirty="0" smtClean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АНО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«Центр</a:t>
            </a:r>
            <a:r>
              <a:rPr sz="1400" spc="-10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непрерывного</a:t>
            </a:r>
            <a:r>
              <a:rPr sz="1400" spc="-14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развития</a:t>
            </a:r>
            <a:r>
              <a:rPr sz="1400" spc="-14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личности</a:t>
            </a:r>
            <a:r>
              <a:rPr sz="1400" spc="-100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и</a:t>
            </a:r>
            <a:r>
              <a:rPr sz="1400" spc="-114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реализации 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человеческогопотенциала»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914775" y="1209675"/>
            <a:ext cx="266700" cy="1590675"/>
          </a:xfrm>
          <a:custGeom>
            <a:avLst/>
            <a:gdLst/>
            <a:ahLst/>
            <a:cxnLst/>
            <a:rect l="l" t="t" r="r" b="b"/>
            <a:pathLst>
              <a:path w="266700" h="1590675">
                <a:moveTo>
                  <a:pt x="266573" y="1590675"/>
                </a:moveTo>
                <a:lnTo>
                  <a:pt x="224409" y="1583563"/>
                </a:lnTo>
                <a:lnTo>
                  <a:pt x="187833" y="1564004"/>
                </a:lnTo>
                <a:lnTo>
                  <a:pt x="159003" y="1534033"/>
                </a:lnTo>
                <a:lnTo>
                  <a:pt x="140080" y="1496060"/>
                </a:lnTo>
                <a:lnTo>
                  <a:pt x="133350" y="1452372"/>
                </a:lnTo>
                <a:lnTo>
                  <a:pt x="133350" y="933576"/>
                </a:lnTo>
                <a:lnTo>
                  <a:pt x="126491" y="889888"/>
                </a:lnTo>
                <a:lnTo>
                  <a:pt x="107569" y="851915"/>
                </a:lnTo>
                <a:lnTo>
                  <a:pt x="78739" y="822071"/>
                </a:lnTo>
                <a:lnTo>
                  <a:pt x="42163" y="802386"/>
                </a:lnTo>
                <a:lnTo>
                  <a:pt x="0" y="795274"/>
                </a:lnTo>
                <a:lnTo>
                  <a:pt x="42163" y="788288"/>
                </a:lnTo>
                <a:lnTo>
                  <a:pt x="78739" y="768603"/>
                </a:lnTo>
                <a:lnTo>
                  <a:pt x="107569" y="738759"/>
                </a:lnTo>
                <a:lnTo>
                  <a:pt x="126491" y="700786"/>
                </a:lnTo>
                <a:lnTo>
                  <a:pt x="133350" y="657098"/>
                </a:lnTo>
                <a:lnTo>
                  <a:pt x="133350" y="138302"/>
                </a:lnTo>
                <a:lnTo>
                  <a:pt x="140080" y="94614"/>
                </a:lnTo>
                <a:lnTo>
                  <a:pt x="159003" y="56641"/>
                </a:lnTo>
                <a:lnTo>
                  <a:pt x="187833" y="26670"/>
                </a:lnTo>
                <a:lnTo>
                  <a:pt x="224409" y="7112"/>
                </a:lnTo>
                <a:lnTo>
                  <a:pt x="266573" y="0"/>
                </a:lnTo>
              </a:path>
            </a:pathLst>
          </a:custGeom>
          <a:ln w="38099">
            <a:solidFill>
              <a:srgbClr val="0EAC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99122" y="3496627"/>
            <a:ext cx="3188335" cy="57658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1410335">
              <a:lnSpc>
                <a:spcPct val="100800"/>
              </a:lnSpc>
              <a:spcBef>
                <a:spcPts val="85"/>
              </a:spcBef>
            </a:pPr>
            <a:r>
              <a:rPr sz="1800" b="1" spc="-25" dirty="0">
                <a:latin typeface="Arial"/>
                <a:cs typeface="Arial"/>
              </a:rPr>
              <a:t>В</a:t>
            </a:r>
            <a:r>
              <a:rPr sz="1800" b="1" spc="-30" dirty="0">
                <a:latin typeface="Arial"/>
                <a:cs typeface="Arial"/>
              </a:rPr>
              <a:t>се</a:t>
            </a:r>
            <a:r>
              <a:rPr sz="1800" b="1" spc="20" dirty="0">
                <a:latin typeface="Arial"/>
                <a:cs typeface="Arial"/>
              </a:rPr>
              <a:t>ро</a:t>
            </a:r>
            <a:r>
              <a:rPr sz="1800" b="1" spc="-25" dirty="0">
                <a:latin typeface="Arial"/>
                <a:cs typeface="Arial"/>
              </a:rPr>
              <a:t>сс</a:t>
            </a:r>
            <a:r>
              <a:rPr sz="1800" b="1" spc="15" dirty="0">
                <a:latin typeface="Arial"/>
                <a:cs typeface="Arial"/>
              </a:rPr>
              <a:t>и</a:t>
            </a:r>
            <a:r>
              <a:rPr sz="1800" b="1" spc="10" dirty="0">
                <a:latin typeface="Arial"/>
                <a:cs typeface="Arial"/>
              </a:rPr>
              <a:t>й</a:t>
            </a:r>
            <a:r>
              <a:rPr sz="1800" b="1" spc="-30" dirty="0">
                <a:latin typeface="Arial"/>
                <a:cs typeface="Arial"/>
              </a:rPr>
              <a:t>с</a:t>
            </a:r>
            <a:r>
              <a:rPr sz="1800" b="1" dirty="0">
                <a:latin typeface="Arial"/>
                <a:cs typeface="Arial"/>
              </a:rPr>
              <a:t>к</a:t>
            </a:r>
            <a:r>
              <a:rPr sz="1800" b="1" spc="15" dirty="0">
                <a:latin typeface="Arial"/>
                <a:cs typeface="Arial"/>
              </a:rPr>
              <a:t>и</a:t>
            </a:r>
            <a:r>
              <a:rPr sz="1800" b="1" dirty="0">
                <a:latin typeface="Arial"/>
                <a:cs typeface="Arial"/>
              </a:rPr>
              <a:t>й  </a:t>
            </a:r>
            <a:r>
              <a:rPr sz="1800" b="1" spc="30" dirty="0">
                <a:latin typeface="Arial"/>
                <a:cs typeface="Arial"/>
              </a:rPr>
              <a:t>п</a:t>
            </a:r>
            <a:r>
              <a:rPr sz="1800" b="1" spc="20" dirty="0">
                <a:latin typeface="Arial"/>
                <a:cs typeface="Arial"/>
              </a:rPr>
              <a:t>ро</a:t>
            </a:r>
            <a:r>
              <a:rPr sz="1800" b="1" dirty="0">
                <a:latin typeface="Arial"/>
                <a:cs typeface="Arial"/>
              </a:rPr>
              <a:t>ф</a:t>
            </a:r>
            <a:r>
              <a:rPr sz="1800" b="1" spc="15" dirty="0">
                <a:latin typeface="Arial"/>
                <a:cs typeface="Arial"/>
              </a:rPr>
              <a:t>о</a:t>
            </a:r>
            <a:r>
              <a:rPr sz="1800" b="1" spc="20" dirty="0">
                <a:latin typeface="Arial"/>
                <a:cs typeface="Arial"/>
              </a:rPr>
              <a:t>р</a:t>
            </a:r>
            <a:r>
              <a:rPr sz="1800" b="1" spc="10" dirty="0">
                <a:latin typeface="Arial"/>
                <a:cs typeface="Arial"/>
              </a:rPr>
              <a:t>и</a:t>
            </a:r>
            <a:r>
              <a:rPr sz="1800" b="1" spc="-30" dirty="0">
                <a:latin typeface="Arial"/>
                <a:cs typeface="Arial"/>
              </a:rPr>
              <a:t>е</a:t>
            </a:r>
            <a:r>
              <a:rPr sz="1800" b="1" spc="30" dirty="0">
                <a:latin typeface="Arial"/>
                <a:cs typeface="Arial"/>
              </a:rPr>
              <a:t>н</a:t>
            </a:r>
            <a:r>
              <a:rPr sz="1800" b="1" spc="-60" dirty="0">
                <a:latin typeface="Arial"/>
                <a:cs typeface="Arial"/>
              </a:rPr>
              <a:t>т</a:t>
            </a:r>
            <a:r>
              <a:rPr sz="1800" b="1" spc="-30" dirty="0">
                <a:latin typeface="Arial"/>
                <a:cs typeface="Arial"/>
              </a:rPr>
              <a:t>а</a:t>
            </a:r>
            <a:r>
              <a:rPr sz="1800" b="1" spc="10" dirty="0">
                <a:latin typeface="Arial"/>
                <a:cs typeface="Arial"/>
              </a:rPr>
              <a:t>ци</a:t>
            </a:r>
            <a:r>
              <a:rPr sz="1800" b="1" spc="20" dirty="0">
                <a:latin typeface="Arial"/>
                <a:cs typeface="Arial"/>
              </a:rPr>
              <a:t>о</a:t>
            </a:r>
            <a:r>
              <a:rPr sz="1800" b="1" spc="30" dirty="0">
                <a:latin typeface="Arial"/>
                <a:cs typeface="Arial"/>
              </a:rPr>
              <a:t>н</a:t>
            </a:r>
            <a:r>
              <a:rPr sz="1800" b="1" spc="-40" dirty="0">
                <a:latin typeface="Arial"/>
                <a:cs typeface="Arial"/>
              </a:rPr>
              <a:t>ны</a:t>
            </a:r>
            <a:r>
              <a:rPr sz="1800" b="1" dirty="0">
                <a:latin typeface="Arial"/>
                <a:cs typeface="Arial"/>
              </a:rPr>
              <a:t>й</a:t>
            </a:r>
            <a:r>
              <a:rPr sz="1800" b="1" spc="-190" dirty="0">
                <a:latin typeface="Arial"/>
                <a:cs typeface="Arial"/>
              </a:rPr>
              <a:t> </a:t>
            </a:r>
            <a:r>
              <a:rPr sz="1800" b="1" spc="-30" dirty="0">
                <a:latin typeface="Arial"/>
                <a:cs typeface="Arial"/>
              </a:rPr>
              <a:t>у</a:t>
            </a:r>
            <a:r>
              <a:rPr sz="1800" b="1" spc="20" dirty="0">
                <a:latin typeface="Arial"/>
                <a:cs typeface="Arial"/>
              </a:rPr>
              <a:t>ро</a:t>
            </a:r>
            <a:r>
              <a:rPr sz="1800" b="1" dirty="0">
                <a:latin typeface="Arial"/>
                <a:cs typeface="Arial"/>
              </a:rPr>
              <a:t>к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07840" y="3113087"/>
            <a:ext cx="6737984" cy="134716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25"/>
              </a:spcBef>
              <a:buChar char="•"/>
              <a:tabLst>
                <a:tab pos="297815" algn="l"/>
                <a:tab pos="298450" algn="l"/>
              </a:tabLst>
            </a:pPr>
            <a:r>
              <a:rPr sz="1400" spc="45" dirty="0">
                <a:latin typeface="Microsoft Sans Serif"/>
                <a:cs typeface="Microsoft Sans Serif"/>
              </a:rPr>
              <a:t>про</a:t>
            </a:r>
            <a:r>
              <a:rPr sz="1400" spc="10" dirty="0">
                <a:latin typeface="Microsoft Sans Serif"/>
                <a:cs typeface="Microsoft Sans Serif"/>
              </a:rPr>
              <a:t>д</a:t>
            </a:r>
            <a:r>
              <a:rPr sz="1400" spc="-30" dirty="0">
                <a:latin typeface="Microsoft Sans Serif"/>
                <a:cs typeface="Microsoft Sans Serif"/>
              </a:rPr>
              <a:t>о</a:t>
            </a:r>
            <a:r>
              <a:rPr sz="1400" spc="-50" dirty="0">
                <a:latin typeface="Microsoft Sans Serif"/>
                <a:cs typeface="Microsoft Sans Serif"/>
              </a:rPr>
              <a:t>л</a:t>
            </a:r>
            <a:r>
              <a:rPr sz="1400" spc="55" dirty="0">
                <a:latin typeface="Microsoft Sans Serif"/>
                <a:cs typeface="Microsoft Sans Serif"/>
              </a:rPr>
              <a:t>ж</a:t>
            </a:r>
            <a:r>
              <a:rPr sz="1400" spc="-35" dirty="0">
                <a:latin typeface="Microsoft Sans Serif"/>
                <a:cs typeface="Microsoft Sans Serif"/>
              </a:rPr>
              <a:t>и</a:t>
            </a:r>
            <a:r>
              <a:rPr sz="1400" spc="30" dirty="0">
                <a:latin typeface="Microsoft Sans Serif"/>
                <a:cs typeface="Microsoft Sans Serif"/>
              </a:rPr>
              <a:t>т</a:t>
            </a:r>
            <a:r>
              <a:rPr sz="1400" spc="-30" dirty="0">
                <a:latin typeface="Microsoft Sans Serif"/>
                <a:cs typeface="Microsoft Sans Serif"/>
              </a:rPr>
              <a:t>е</a:t>
            </a:r>
            <a:r>
              <a:rPr sz="1400" spc="-50" dirty="0">
                <a:latin typeface="Microsoft Sans Serif"/>
                <a:cs typeface="Microsoft Sans Serif"/>
              </a:rPr>
              <a:t>л</a:t>
            </a:r>
            <a:r>
              <a:rPr sz="1400" spc="10" dirty="0">
                <a:latin typeface="Microsoft Sans Serif"/>
                <a:cs typeface="Microsoft Sans Serif"/>
              </a:rPr>
              <a:t>ь</a:t>
            </a:r>
            <a:r>
              <a:rPr sz="1400" spc="-30" dirty="0">
                <a:latin typeface="Microsoft Sans Serif"/>
                <a:cs typeface="Microsoft Sans Serif"/>
              </a:rPr>
              <a:t>н</a:t>
            </a:r>
            <a:r>
              <a:rPr sz="1400" spc="45" dirty="0">
                <a:latin typeface="Microsoft Sans Serif"/>
                <a:cs typeface="Microsoft Sans Serif"/>
              </a:rPr>
              <a:t>о</a:t>
            </a:r>
            <a:r>
              <a:rPr sz="1400" spc="-30" dirty="0">
                <a:latin typeface="Microsoft Sans Serif"/>
                <a:cs typeface="Microsoft Sans Serif"/>
              </a:rPr>
              <a:t>с</a:t>
            </a:r>
            <a:r>
              <a:rPr sz="1400" spc="-45" dirty="0">
                <a:latin typeface="Microsoft Sans Serif"/>
                <a:cs typeface="Microsoft Sans Serif"/>
              </a:rPr>
              <a:t>т</a:t>
            </a:r>
            <a:r>
              <a:rPr sz="1400" spc="10" dirty="0">
                <a:latin typeface="Microsoft Sans Serif"/>
                <a:cs typeface="Microsoft Sans Serif"/>
              </a:rPr>
              <a:t>ь</a:t>
            </a:r>
            <a:r>
              <a:rPr sz="1400" spc="-1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У</a:t>
            </a:r>
            <a:r>
              <a:rPr sz="1400" spc="45" dirty="0">
                <a:latin typeface="Microsoft Sans Serif"/>
                <a:cs typeface="Microsoft Sans Serif"/>
              </a:rPr>
              <a:t>р</a:t>
            </a:r>
            <a:r>
              <a:rPr sz="1400" spc="-30" dirty="0">
                <a:latin typeface="Microsoft Sans Serif"/>
                <a:cs typeface="Microsoft Sans Serif"/>
              </a:rPr>
              <a:t>ок</a:t>
            </a:r>
            <a:r>
              <a:rPr sz="1400" spc="15" dirty="0">
                <a:latin typeface="Microsoft Sans Serif"/>
                <a:cs typeface="Microsoft Sans Serif"/>
              </a:rPr>
              <a:t>а</a:t>
            </a:r>
            <a:r>
              <a:rPr sz="1400" spc="-195" dirty="0">
                <a:latin typeface="Microsoft Sans Serif"/>
                <a:cs typeface="Microsoft Sans Serif"/>
              </a:rPr>
              <a:t> </a:t>
            </a:r>
            <a:r>
              <a:rPr sz="1400" spc="-30" dirty="0">
                <a:latin typeface="Microsoft Sans Serif"/>
                <a:cs typeface="Microsoft Sans Serif"/>
              </a:rPr>
              <a:t>40</a:t>
            </a:r>
            <a:r>
              <a:rPr sz="1400" spc="-25" dirty="0">
                <a:latin typeface="Microsoft Sans Serif"/>
                <a:cs typeface="Microsoft Sans Serif"/>
              </a:rPr>
              <a:t>-</a:t>
            </a:r>
            <a:r>
              <a:rPr sz="1400" spc="-30" dirty="0">
                <a:latin typeface="Microsoft Sans Serif"/>
                <a:cs typeface="Microsoft Sans Serif"/>
              </a:rPr>
              <a:t>6</a:t>
            </a:r>
            <a:r>
              <a:rPr sz="1400" spc="15" dirty="0">
                <a:latin typeface="Microsoft Sans Serif"/>
                <a:cs typeface="Microsoft Sans Serif"/>
              </a:rPr>
              <a:t>0</a:t>
            </a:r>
            <a:r>
              <a:rPr sz="1400" spc="30" dirty="0">
                <a:latin typeface="Microsoft Sans Serif"/>
                <a:cs typeface="Microsoft Sans Serif"/>
              </a:rPr>
              <a:t> </a:t>
            </a:r>
            <a:r>
              <a:rPr sz="1400" spc="-30" dirty="0">
                <a:latin typeface="Microsoft Sans Serif"/>
                <a:cs typeface="Microsoft Sans Serif"/>
              </a:rPr>
              <a:t>м</a:t>
            </a:r>
            <a:r>
              <a:rPr sz="1400" spc="40" dirty="0">
                <a:latin typeface="Microsoft Sans Serif"/>
                <a:cs typeface="Microsoft Sans Serif"/>
              </a:rPr>
              <a:t>ин</a:t>
            </a:r>
            <a:r>
              <a:rPr sz="1400" spc="-30" dirty="0">
                <a:latin typeface="Microsoft Sans Serif"/>
                <a:cs typeface="Microsoft Sans Serif"/>
              </a:rPr>
              <a:t>у</a:t>
            </a:r>
            <a:r>
              <a:rPr sz="1400" spc="10" dirty="0">
                <a:latin typeface="Microsoft Sans Serif"/>
                <a:cs typeface="Microsoft Sans Serif"/>
              </a:rPr>
              <a:t>т</a:t>
            </a:r>
            <a:endParaRPr sz="1400" dirty="0">
              <a:latin typeface="Microsoft Sans Serif"/>
              <a:cs typeface="Microsoft Sans Serif"/>
            </a:endParaRPr>
          </a:p>
          <a:p>
            <a:pPr marL="298450" indent="-285750">
              <a:lnSpc>
                <a:spcPts val="1664"/>
              </a:lnSpc>
              <a:spcBef>
                <a:spcPts val="50"/>
              </a:spcBef>
              <a:buChar char="•"/>
              <a:tabLst>
                <a:tab pos="297815" algn="l"/>
                <a:tab pos="298450" algn="l"/>
              </a:tabLst>
            </a:pPr>
            <a:r>
              <a:rPr sz="1400" spc="10" dirty="0">
                <a:latin typeface="Microsoft Sans Serif"/>
                <a:cs typeface="Microsoft Sans Serif"/>
              </a:rPr>
              <a:t>в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30" dirty="0">
                <a:latin typeface="Microsoft Sans Serif"/>
                <a:cs typeface="Microsoft Sans Serif"/>
              </a:rPr>
              <a:t>ка</a:t>
            </a:r>
            <a:r>
              <a:rPr sz="1400" spc="50" dirty="0">
                <a:latin typeface="Microsoft Sans Serif"/>
                <a:cs typeface="Microsoft Sans Serif"/>
              </a:rPr>
              <a:t>ж</a:t>
            </a:r>
            <a:r>
              <a:rPr sz="1400" spc="80" dirty="0">
                <a:latin typeface="Microsoft Sans Serif"/>
                <a:cs typeface="Microsoft Sans Serif"/>
              </a:rPr>
              <a:t>д</a:t>
            </a:r>
            <a:r>
              <a:rPr sz="1400" spc="-35" dirty="0">
                <a:latin typeface="Microsoft Sans Serif"/>
                <a:cs typeface="Microsoft Sans Serif"/>
              </a:rPr>
              <a:t>ы</a:t>
            </a:r>
            <a:r>
              <a:rPr sz="1400" spc="15" dirty="0">
                <a:latin typeface="Microsoft Sans Serif"/>
                <a:cs typeface="Microsoft Sans Serif"/>
              </a:rPr>
              <a:t>й</a:t>
            </a:r>
            <a:r>
              <a:rPr sz="1400" spc="-114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У</a:t>
            </a:r>
            <a:r>
              <a:rPr sz="1400" spc="45" dirty="0">
                <a:latin typeface="Microsoft Sans Serif"/>
                <a:cs typeface="Microsoft Sans Serif"/>
              </a:rPr>
              <a:t>р</a:t>
            </a:r>
            <a:r>
              <a:rPr sz="1400" spc="-30" dirty="0">
                <a:latin typeface="Microsoft Sans Serif"/>
                <a:cs typeface="Microsoft Sans Serif"/>
              </a:rPr>
              <a:t>о</a:t>
            </a:r>
            <a:r>
              <a:rPr sz="1400" spc="10" dirty="0">
                <a:latin typeface="Microsoft Sans Serif"/>
                <a:cs typeface="Microsoft Sans Serif"/>
              </a:rPr>
              <a:t>к</a:t>
            </a:r>
            <a:r>
              <a:rPr sz="1400" spc="-190" dirty="0">
                <a:latin typeface="Microsoft Sans Serif"/>
                <a:cs typeface="Microsoft Sans Serif"/>
              </a:rPr>
              <a:t> </a:t>
            </a:r>
            <a:r>
              <a:rPr sz="1400" spc="75" dirty="0">
                <a:latin typeface="Microsoft Sans Serif"/>
                <a:cs typeface="Microsoft Sans Serif"/>
              </a:rPr>
              <a:t>в</a:t>
            </a:r>
            <a:r>
              <a:rPr sz="1400" spc="45" dirty="0">
                <a:latin typeface="Microsoft Sans Serif"/>
                <a:cs typeface="Microsoft Sans Serif"/>
              </a:rPr>
              <a:t>с</a:t>
            </a:r>
            <a:r>
              <a:rPr sz="1400" spc="30" dirty="0">
                <a:latin typeface="Microsoft Sans Serif"/>
                <a:cs typeface="Microsoft Sans Serif"/>
              </a:rPr>
              <a:t>т</a:t>
            </a:r>
            <a:r>
              <a:rPr sz="1400" spc="-30" dirty="0">
                <a:latin typeface="Microsoft Sans Serif"/>
                <a:cs typeface="Microsoft Sans Serif"/>
              </a:rPr>
              <a:t>рое</a:t>
            </a:r>
            <a:r>
              <a:rPr sz="1400" spc="45" dirty="0">
                <a:latin typeface="Microsoft Sans Serif"/>
                <a:cs typeface="Microsoft Sans Serif"/>
              </a:rPr>
              <a:t>н</a:t>
            </a:r>
            <a:r>
              <a:rPr sz="1400" spc="180" dirty="0">
                <a:latin typeface="Microsoft Sans Serif"/>
                <a:cs typeface="Microsoft Sans Serif"/>
              </a:rPr>
              <a:t>ы</a:t>
            </a:r>
            <a:r>
              <a:rPr sz="1400" spc="40" dirty="0">
                <a:latin typeface="Microsoft Sans Serif"/>
                <a:cs typeface="Microsoft Sans Serif"/>
              </a:rPr>
              <a:t>и</a:t>
            </a:r>
            <a:r>
              <a:rPr sz="1400" spc="45" dirty="0">
                <a:latin typeface="Microsoft Sans Serif"/>
                <a:cs typeface="Microsoft Sans Serif"/>
              </a:rPr>
              <a:t>н</a:t>
            </a:r>
            <a:r>
              <a:rPr sz="1400" spc="30" dirty="0">
                <a:latin typeface="Microsoft Sans Serif"/>
                <a:cs typeface="Microsoft Sans Serif"/>
              </a:rPr>
              <a:t>т</a:t>
            </a:r>
            <a:r>
              <a:rPr sz="1400" spc="-30" dirty="0">
                <a:latin typeface="Microsoft Sans Serif"/>
                <a:cs typeface="Microsoft Sans Serif"/>
              </a:rPr>
              <a:t>ерак</a:t>
            </a:r>
            <a:r>
              <a:rPr sz="1400" spc="30" dirty="0">
                <a:latin typeface="Microsoft Sans Serif"/>
                <a:cs typeface="Microsoft Sans Serif"/>
              </a:rPr>
              <a:t>т</a:t>
            </a:r>
            <a:r>
              <a:rPr sz="1400" spc="-35" dirty="0">
                <a:latin typeface="Microsoft Sans Serif"/>
                <a:cs typeface="Microsoft Sans Serif"/>
              </a:rPr>
              <a:t>и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30" dirty="0">
                <a:latin typeface="Microsoft Sans Serif"/>
                <a:cs typeface="Microsoft Sans Serif"/>
              </a:rPr>
              <a:t>н</a:t>
            </a:r>
            <a:r>
              <a:rPr sz="1400" spc="-35" dirty="0">
                <a:latin typeface="Microsoft Sans Serif"/>
                <a:cs typeface="Microsoft Sans Serif"/>
              </a:rPr>
              <a:t>ы</a:t>
            </a:r>
            <a:r>
              <a:rPr sz="1400" spc="-30" dirty="0">
                <a:latin typeface="Microsoft Sans Serif"/>
                <a:cs typeface="Microsoft Sans Serif"/>
              </a:rPr>
              <a:t>е</a:t>
            </a:r>
            <a:r>
              <a:rPr sz="1400" spc="-170" dirty="0">
                <a:latin typeface="Microsoft Sans Serif"/>
                <a:cs typeface="Microsoft Sans Serif"/>
              </a:rPr>
              <a:t> </a:t>
            </a:r>
            <a:r>
              <a:rPr sz="1400" spc="40" dirty="0">
                <a:latin typeface="Microsoft Sans Serif"/>
                <a:cs typeface="Microsoft Sans Serif"/>
              </a:rPr>
              <a:t>э</a:t>
            </a:r>
            <a:r>
              <a:rPr sz="1400" spc="-55" dirty="0">
                <a:latin typeface="Microsoft Sans Serif"/>
                <a:cs typeface="Microsoft Sans Serif"/>
              </a:rPr>
              <a:t>л</a:t>
            </a:r>
            <a:r>
              <a:rPr sz="1400" spc="40" dirty="0">
                <a:latin typeface="Microsoft Sans Serif"/>
                <a:cs typeface="Microsoft Sans Serif"/>
              </a:rPr>
              <a:t>е</a:t>
            </a:r>
            <a:r>
              <a:rPr sz="1400" spc="-30" dirty="0">
                <a:latin typeface="Microsoft Sans Serif"/>
                <a:cs typeface="Microsoft Sans Serif"/>
              </a:rPr>
              <a:t>м</a:t>
            </a:r>
            <a:r>
              <a:rPr sz="1400" spc="40" dirty="0">
                <a:latin typeface="Microsoft Sans Serif"/>
                <a:cs typeface="Microsoft Sans Serif"/>
              </a:rPr>
              <a:t>ен</a:t>
            </a:r>
            <a:r>
              <a:rPr sz="1400" spc="30" dirty="0">
                <a:latin typeface="Microsoft Sans Serif"/>
                <a:cs typeface="Microsoft Sans Serif"/>
              </a:rPr>
              <a:t>т</a:t>
            </a:r>
            <a:r>
              <a:rPr sz="1400" spc="15" dirty="0">
                <a:latin typeface="Microsoft Sans Serif"/>
                <a:cs typeface="Microsoft Sans Serif"/>
              </a:rPr>
              <a:t>ы</a:t>
            </a:r>
            <a:endParaRPr sz="1400" dirty="0">
              <a:latin typeface="Microsoft Sans Serif"/>
              <a:cs typeface="Microsoft Sans Serif"/>
            </a:endParaRPr>
          </a:p>
          <a:p>
            <a:pPr marL="298450" indent="-285750">
              <a:lnSpc>
                <a:spcPts val="1655"/>
              </a:lnSpc>
              <a:buChar char="•"/>
              <a:tabLst>
                <a:tab pos="297815" algn="l"/>
                <a:tab pos="298450" algn="l"/>
              </a:tabLst>
            </a:pPr>
            <a:r>
              <a:rPr sz="1400" spc="35" dirty="0">
                <a:latin typeface="Microsoft Sans Serif"/>
                <a:cs typeface="Microsoft Sans Serif"/>
              </a:rPr>
              <a:t>контенти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ИММ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для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проведения</a:t>
            </a:r>
            <a:r>
              <a:rPr sz="1400" spc="-185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Урока</a:t>
            </a:r>
            <a:r>
              <a:rPr sz="1400" spc="-190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формирует</a:t>
            </a:r>
            <a:r>
              <a:rPr sz="1400" spc="-110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Оператор</a:t>
            </a:r>
            <a:r>
              <a:rPr sz="1400" spc="-180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проекта</a:t>
            </a:r>
            <a:endParaRPr sz="1400" dirty="0">
              <a:latin typeface="Microsoft Sans Serif"/>
              <a:cs typeface="Microsoft Sans Serif"/>
            </a:endParaRPr>
          </a:p>
          <a:p>
            <a:pPr marL="298450" indent="-285750">
              <a:lnSpc>
                <a:spcPts val="1664"/>
              </a:lnSpc>
              <a:buChar char="•"/>
              <a:tabLst>
                <a:tab pos="297815" algn="l"/>
                <a:tab pos="298450" algn="l"/>
              </a:tabLst>
            </a:pPr>
            <a:r>
              <a:rPr sz="1400" spc="45" dirty="0">
                <a:latin typeface="Microsoft Sans Serif"/>
                <a:cs typeface="Microsoft Sans Serif"/>
              </a:rPr>
              <a:t>про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30" dirty="0">
                <a:latin typeface="Microsoft Sans Serif"/>
                <a:cs typeface="Microsoft Sans Serif"/>
              </a:rPr>
              <a:t>о</a:t>
            </a:r>
            <a:r>
              <a:rPr sz="1400" spc="10" dirty="0">
                <a:latin typeface="Microsoft Sans Serif"/>
                <a:cs typeface="Microsoft Sans Serif"/>
              </a:rPr>
              <a:t>д</a:t>
            </a:r>
            <a:r>
              <a:rPr sz="1400" spc="-15" dirty="0">
                <a:latin typeface="Microsoft Sans Serif"/>
                <a:cs typeface="Microsoft Sans Serif"/>
              </a:rPr>
              <a:t>я</a:t>
            </a:r>
            <a:r>
              <a:rPr sz="1400" spc="10" dirty="0">
                <a:latin typeface="Microsoft Sans Serif"/>
                <a:cs typeface="Microsoft Sans Serif"/>
              </a:rPr>
              <a:t>т</a:t>
            </a:r>
            <a:r>
              <a:rPr sz="1400" spc="-140" dirty="0">
                <a:latin typeface="Microsoft Sans Serif"/>
                <a:cs typeface="Microsoft Sans Serif"/>
              </a:rPr>
              <a:t> </a:t>
            </a:r>
            <a:r>
              <a:rPr sz="1400" spc="45" dirty="0">
                <a:latin typeface="Microsoft Sans Serif"/>
                <a:cs typeface="Microsoft Sans Serif"/>
              </a:rPr>
              <a:t>пе</a:t>
            </a:r>
            <a:r>
              <a:rPr sz="1400" spc="10" dirty="0">
                <a:latin typeface="Microsoft Sans Serif"/>
                <a:cs typeface="Microsoft Sans Serif"/>
              </a:rPr>
              <a:t>д</a:t>
            </a:r>
            <a:r>
              <a:rPr sz="1400" spc="-105" dirty="0">
                <a:latin typeface="Microsoft Sans Serif"/>
                <a:cs typeface="Microsoft Sans Serif"/>
              </a:rPr>
              <a:t>а</a:t>
            </a:r>
            <a:r>
              <a:rPr sz="1400" spc="60" dirty="0">
                <a:latin typeface="Microsoft Sans Serif"/>
                <a:cs typeface="Microsoft Sans Serif"/>
              </a:rPr>
              <a:t>г</a:t>
            </a:r>
            <a:r>
              <a:rPr sz="1400" spc="-30" dirty="0">
                <a:latin typeface="Microsoft Sans Serif"/>
                <a:cs typeface="Microsoft Sans Serif"/>
              </a:rPr>
              <a:t>о</a:t>
            </a:r>
            <a:r>
              <a:rPr sz="1400" spc="-10" dirty="0">
                <a:latin typeface="Microsoft Sans Serif"/>
                <a:cs typeface="Microsoft Sans Serif"/>
              </a:rPr>
              <a:t>г</a:t>
            </a:r>
            <a:r>
              <a:rPr sz="1400" spc="30" dirty="0">
                <a:latin typeface="Microsoft Sans Serif"/>
                <a:cs typeface="Microsoft Sans Serif"/>
              </a:rPr>
              <a:t>и</a:t>
            </a:r>
            <a:r>
              <a:rPr sz="1400" spc="-25" dirty="0">
                <a:latin typeface="Microsoft Sans Serif"/>
                <a:cs typeface="Microsoft Sans Serif"/>
              </a:rPr>
              <a:t>-</a:t>
            </a:r>
            <a:r>
              <a:rPr sz="1400" spc="-30" dirty="0">
                <a:latin typeface="Microsoft Sans Serif"/>
                <a:cs typeface="Microsoft Sans Serif"/>
              </a:rPr>
              <a:t>на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35" dirty="0">
                <a:latin typeface="Microsoft Sans Serif"/>
                <a:cs typeface="Microsoft Sans Serif"/>
              </a:rPr>
              <a:t>и</a:t>
            </a:r>
            <a:r>
              <a:rPr sz="1400" spc="-15" dirty="0">
                <a:latin typeface="Microsoft Sans Serif"/>
                <a:cs typeface="Microsoft Sans Serif"/>
              </a:rPr>
              <a:t>г</a:t>
            </a:r>
            <a:r>
              <a:rPr sz="1400" spc="-30" dirty="0">
                <a:latin typeface="Microsoft Sans Serif"/>
                <a:cs typeface="Microsoft Sans Serif"/>
              </a:rPr>
              <a:t>а</a:t>
            </a:r>
            <a:r>
              <a:rPr sz="1400" spc="30" dirty="0">
                <a:latin typeface="Microsoft Sans Serif"/>
                <a:cs typeface="Microsoft Sans Serif"/>
              </a:rPr>
              <a:t>т</a:t>
            </a:r>
            <a:r>
              <a:rPr sz="1400" spc="-30" dirty="0">
                <a:latin typeface="Microsoft Sans Serif"/>
                <a:cs typeface="Microsoft Sans Serif"/>
              </a:rPr>
              <a:t>ор</a:t>
            </a:r>
            <a:r>
              <a:rPr sz="1400" spc="-35" dirty="0">
                <a:latin typeface="Microsoft Sans Serif"/>
                <a:cs typeface="Microsoft Sans Serif"/>
              </a:rPr>
              <a:t>ы</a:t>
            </a:r>
            <a:r>
              <a:rPr sz="1400" spc="-20" dirty="0">
                <a:latin typeface="Microsoft Sans Serif"/>
                <a:cs typeface="Microsoft Sans Serif"/>
              </a:rPr>
              <a:t>,</a:t>
            </a:r>
            <a:r>
              <a:rPr sz="1400" spc="-160" dirty="0">
                <a:latin typeface="Microsoft Sans Serif"/>
                <a:cs typeface="Microsoft Sans Serif"/>
              </a:rPr>
              <a:t> </a:t>
            </a:r>
            <a:r>
              <a:rPr sz="1400" spc="40" dirty="0">
                <a:latin typeface="Microsoft Sans Serif"/>
                <a:cs typeface="Microsoft Sans Serif"/>
              </a:rPr>
              <a:t>про</a:t>
            </a:r>
            <a:r>
              <a:rPr sz="1400" spc="-75" dirty="0">
                <a:latin typeface="Microsoft Sans Serif"/>
                <a:cs typeface="Microsoft Sans Serif"/>
              </a:rPr>
              <a:t>ш</a:t>
            </a:r>
            <a:r>
              <a:rPr sz="1400" spc="40" dirty="0">
                <a:latin typeface="Microsoft Sans Serif"/>
                <a:cs typeface="Microsoft Sans Serif"/>
              </a:rPr>
              <a:t>е</a:t>
            </a:r>
            <a:r>
              <a:rPr sz="1400" spc="5" dirty="0">
                <a:latin typeface="Microsoft Sans Serif"/>
                <a:cs typeface="Microsoft Sans Serif"/>
              </a:rPr>
              <a:t>д</a:t>
            </a:r>
            <a:r>
              <a:rPr sz="1400" spc="-75" dirty="0">
                <a:latin typeface="Microsoft Sans Serif"/>
                <a:cs typeface="Microsoft Sans Serif"/>
              </a:rPr>
              <a:t>ш</a:t>
            </a:r>
            <a:r>
              <a:rPr sz="1400" spc="40" dirty="0">
                <a:latin typeface="Microsoft Sans Serif"/>
                <a:cs typeface="Microsoft Sans Serif"/>
              </a:rPr>
              <a:t>и</a:t>
            </a:r>
            <a:r>
              <a:rPr sz="1400" spc="15" dirty="0">
                <a:latin typeface="Microsoft Sans Serif"/>
                <a:cs typeface="Microsoft Sans Serif"/>
              </a:rPr>
              <a:t>е</a:t>
            </a:r>
            <a:r>
              <a:rPr sz="1400" spc="-110" dirty="0">
                <a:latin typeface="Microsoft Sans Serif"/>
                <a:cs typeface="Microsoft Sans Serif"/>
              </a:rPr>
              <a:t> </a:t>
            </a:r>
            <a:r>
              <a:rPr sz="1400" spc="40" dirty="0">
                <a:latin typeface="Microsoft Sans Serif"/>
                <a:cs typeface="Microsoft Sans Serif"/>
              </a:rPr>
              <a:t>о</a:t>
            </a:r>
            <a:r>
              <a:rPr sz="1400" spc="20" dirty="0">
                <a:latin typeface="Microsoft Sans Serif"/>
                <a:cs typeface="Microsoft Sans Serif"/>
              </a:rPr>
              <a:t>б</a:t>
            </a:r>
            <a:r>
              <a:rPr sz="1400" spc="-30" dirty="0">
                <a:latin typeface="Microsoft Sans Serif"/>
                <a:cs typeface="Microsoft Sans Serif"/>
              </a:rPr>
              <a:t>у</a:t>
            </a:r>
            <a:r>
              <a:rPr sz="1400" spc="-5" dirty="0">
                <a:latin typeface="Microsoft Sans Serif"/>
                <a:cs typeface="Microsoft Sans Serif"/>
              </a:rPr>
              <a:t>ч</a:t>
            </a:r>
            <a:r>
              <a:rPr sz="1400" spc="40" dirty="0">
                <a:latin typeface="Microsoft Sans Serif"/>
                <a:cs typeface="Microsoft Sans Serif"/>
              </a:rPr>
              <a:t>е</a:t>
            </a:r>
            <a:r>
              <a:rPr sz="1400" spc="-30" dirty="0">
                <a:latin typeface="Microsoft Sans Serif"/>
                <a:cs typeface="Microsoft Sans Serif"/>
              </a:rPr>
              <a:t>н</a:t>
            </a:r>
            <a:r>
              <a:rPr sz="1400" spc="-35" dirty="0">
                <a:latin typeface="Microsoft Sans Serif"/>
                <a:cs typeface="Microsoft Sans Serif"/>
              </a:rPr>
              <a:t>и</a:t>
            </a:r>
            <a:r>
              <a:rPr sz="1400" spc="15" dirty="0">
                <a:latin typeface="Microsoft Sans Serif"/>
                <a:cs typeface="Microsoft Sans Serif"/>
              </a:rPr>
              <a:t>е</a:t>
            </a:r>
            <a:endParaRPr sz="1400" dirty="0">
              <a:latin typeface="Microsoft Sans Serif"/>
              <a:cs typeface="Microsoft Sans Serif"/>
            </a:endParaRPr>
          </a:p>
          <a:p>
            <a:pPr marL="298450" marR="5080" indent="-285750">
              <a:lnSpc>
                <a:spcPts val="1650"/>
              </a:lnSpc>
              <a:spcBef>
                <a:spcPts val="125"/>
              </a:spcBef>
              <a:buChar char="•"/>
              <a:tabLst>
                <a:tab pos="297815" algn="l"/>
                <a:tab pos="298450" algn="l"/>
              </a:tabLst>
            </a:pPr>
            <a:r>
              <a:rPr sz="1400" spc="15" dirty="0" err="1" smtClean="0">
                <a:latin typeface="Microsoft Sans Serif"/>
                <a:cs typeface="Microsoft Sans Serif"/>
              </a:rPr>
              <a:t>организаторы</a:t>
            </a:r>
            <a:r>
              <a:rPr lang="ru-RU" sz="1400" spc="15" dirty="0" smtClean="0">
                <a:latin typeface="Microsoft Sans Serif"/>
                <a:cs typeface="Microsoft Sans Serif"/>
              </a:rPr>
              <a:t> </a:t>
            </a:r>
            <a:r>
              <a:rPr sz="1400" spc="15" dirty="0" smtClean="0">
                <a:latin typeface="Microsoft Sans Serif"/>
                <a:cs typeface="Microsoft Sans Serif"/>
              </a:rPr>
              <a:t>–</a:t>
            </a:r>
            <a:r>
              <a:rPr sz="1400" spc="55" dirty="0" smtClean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АНО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«Центр</a:t>
            </a:r>
            <a:r>
              <a:rPr sz="1400" spc="-10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непрерывного</a:t>
            </a:r>
            <a:r>
              <a:rPr sz="1400" spc="-14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развития</a:t>
            </a:r>
            <a:r>
              <a:rPr sz="1400" spc="-14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личности</a:t>
            </a:r>
            <a:r>
              <a:rPr sz="1400" spc="-100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и</a:t>
            </a:r>
            <a:r>
              <a:rPr sz="1400" spc="-114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реализации 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человеческогопотенциала»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914775" y="3000375"/>
            <a:ext cx="266700" cy="1581150"/>
          </a:xfrm>
          <a:custGeom>
            <a:avLst/>
            <a:gdLst/>
            <a:ahLst/>
            <a:cxnLst/>
            <a:rect l="l" t="t" r="r" b="b"/>
            <a:pathLst>
              <a:path w="266700" h="1581150">
                <a:moveTo>
                  <a:pt x="266573" y="1580769"/>
                </a:moveTo>
                <a:lnTo>
                  <a:pt x="214629" y="1571244"/>
                </a:lnTo>
                <a:lnTo>
                  <a:pt x="172338" y="1545082"/>
                </a:lnTo>
                <a:lnTo>
                  <a:pt x="143763" y="1506347"/>
                </a:lnTo>
                <a:lnTo>
                  <a:pt x="133350" y="1458849"/>
                </a:lnTo>
                <a:lnTo>
                  <a:pt x="133350" y="912241"/>
                </a:lnTo>
                <a:lnTo>
                  <a:pt x="122809" y="864743"/>
                </a:lnTo>
                <a:lnTo>
                  <a:pt x="94234" y="826007"/>
                </a:lnTo>
                <a:lnTo>
                  <a:pt x="51942" y="799973"/>
                </a:lnTo>
                <a:lnTo>
                  <a:pt x="0" y="790448"/>
                </a:lnTo>
                <a:lnTo>
                  <a:pt x="51942" y="780795"/>
                </a:lnTo>
                <a:lnTo>
                  <a:pt x="94234" y="754761"/>
                </a:lnTo>
                <a:lnTo>
                  <a:pt x="122809" y="716026"/>
                </a:lnTo>
                <a:lnTo>
                  <a:pt x="133350" y="668527"/>
                </a:lnTo>
                <a:lnTo>
                  <a:pt x="133350" y="121920"/>
                </a:lnTo>
                <a:lnTo>
                  <a:pt x="143763" y="74422"/>
                </a:lnTo>
                <a:lnTo>
                  <a:pt x="172338" y="35687"/>
                </a:lnTo>
                <a:lnTo>
                  <a:pt x="214629" y="9525"/>
                </a:lnTo>
                <a:lnTo>
                  <a:pt x="266573" y="0"/>
                </a:lnTo>
              </a:path>
            </a:pathLst>
          </a:custGeom>
          <a:ln w="38100">
            <a:solidFill>
              <a:srgbClr val="0EAC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416303" y="5432742"/>
            <a:ext cx="23723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Онлайн-диагностика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15384" y="5022786"/>
            <a:ext cx="6995159" cy="111376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8450" indent="-286385">
              <a:lnSpc>
                <a:spcPct val="100000"/>
              </a:lnSpc>
              <a:spcBef>
                <a:spcPts val="125"/>
              </a:spcBef>
              <a:buChar char="•"/>
              <a:tabLst>
                <a:tab pos="298450" algn="l"/>
                <a:tab pos="299085" algn="l"/>
              </a:tabLst>
            </a:pPr>
            <a:r>
              <a:rPr sz="1400" spc="40" dirty="0">
                <a:latin typeface="Microsoft Sans Serif"/>
                <a:cs typeface="Microsoft Sans Serif"/>
              </a:rPr>
              <a:t>нес</a:t>
            </a:r>
            <a:r>
              <a:rPr sz="1400" spc="-30" dirty="0">
                <a:latin typeface="Microsoft Sans Serif"/>
                <a:cs typeface="Microsoft Sans Serif"/>
              </a:rPr>
              <a:t>ко</a:t>
            </a:r>
            <a:r>
              <a:rPr sz="1400" spc="-55" dirty="0">
                <a:latin typeface="Microsoft Sans Serif"/>
                <a:cs typeface="Microsoft Sans Serif"/>
              </a:rPr>
              <a:t>л</a:t>
            </a:r>
            <a:r>
              <a:rPr sz="1400" spc="10" dirty="0">
                <a:latin typeface="Microsoft Sans Serif"/>
                <a:cs typeface="Microsoft Sans Serif"/>
              </a:rPr>
              <a:t>ь</a:t>
            </a:r>
            <a:r>
              <a:rPr sz="1400" spc="-30" dirty="0">
                <a:latin typeface="Microsoft Sans Serif"/>
                <a:cs typeface="Microsoft Sans Serif"/>
              </a:rPr>
              <a:t>к</a:t>
            </a:r>
            <a:r>
              <a:rPr sz="1400" spc="15" dirty="0">
                <a:latin typeface="Microsoft Sans Serif"/>
                <a:cs typeface="Microsoft Sans Serif"/>
              </a:rPr>
              <a:t>о</a:t>
            </a:r>
            <a:r>
              <a:rPr sz="1400" spc="-105" dirty="0">
                <a:latin typeface="Microsoft Sans Serif"/>
                <a:cs typeface="Microsoft Sans Serif"/>
              </a:rPr>
              <a:t> </a:t>
            </a:r>
            <a:r>
              <a:rPr sz="1400" spc="-30" dirty="0">
                <a:latin typeface="Microsoft Sans Serif"/>
                <a:cs typeface="Microsoft Sans Serif"/>
              </a:rPr>
              <a:t>у</a:t>
            </a:r>
            <a:r>
              <a:rPr sz="1400" spc="45" dirty="0">
                <a:latin typeface="Microsoft Sans Serif"/>
                <a:cs typeface="Microsoft Sans Serif"/>
              </a:rPr>
              <a:t>р</a:t>
            </a:r>
            <a:r>
              <a:rPr sz="1400" spc="-30" dirty="0">
                <a:latin typeface="Microsoft Sans Serif"/>
                <a:cs typeface="Microsoft Sans Serif"/>
              </a:rPr>
              <a:t>о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30" dirty="0">
                <a:latin typeface="Microsoft Sans Serif"/>
                <a:cs typeface="Microsoft Sans Serif"/>
              </a:rPr>
              <a:t>не</a:t>
            </a:r>
            <a:r>
              <a:rPr sz="1400" spc="15" dirty="0">
                <a:latin typeface="Microsoft Sans Serif"/>
                <a:cs typeface="Microsoft Sans Serif"/>
              </a:rPr>
              <a:t>й</a:t>
            </a:r>
            <a:endParaRPr sz="1400" dirty="0">
              <a:latin typeface="Microsoft Sans Serif"/>
              <a:cs typeface="Microsoft Sans Serif"/>
            </a:endParaRPr>
          </a:p>
          <a:p>
            <a:pPr marL="298450" indent="-286385">
              <a:lnSpc>
                <a:spcPts val="1664"/>
              </a:lnSpc>
              <a:spcBef>
                <a:spcPts val="50"/>
              </a:spcBef>
              <a:buChar char="•"/>
              <a:tabLst>
                <a:tab pos="298450" algn="l"/>
                <a:tab pos="299085" algn="l"/>
              </a:tabLst>
            </a:pPr>
            <a:r>
              <a:rPr sz="1400" spc="10" dirty="0">
                <a:latin typeface="Microsoft Sans Serif"/>
                <a:cs typeface="Microsoft Sans Serif"/>
              </a:rPr>
              <a:t>результаты</a:t>
            </a:r>
            <a:r>
              <a:rPr sz="1400" spc="-17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автоматически</a:t>
            </a:r>
            <a:r>
              <a:rPr sz="1400" spc="-180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формируются</a:t>
            </a:r>
            <a:r>
              <a:rPr sz="1400" spc="-15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в</a:t>
            </a:r>
            <a:r>
              <a:rPr sz="1400" spc="-70" dirty="0">
                <a:latin typeface="Microsoft Sans Serif"/>
                <a:cs typeface="Microsoft Sans Serif"/>
              </a:rPr>
              <a:t> </a:t>
            </a:r>
            <a:r>
              <a:rPr sz="1400" spc="15" dirty="0" err="1">
                <a:latin typeface="Microsoft Sans Serif"/>
                <a:cs typeface="Microsoft Sans Serif"/>
              </a:rPr>
              <a:t>личном</a:t>
            </a:r>
            <a:r>
              <a:rPr sz="1400" spc="-180" dirty="0">
                <a:latin typeface="Microsoft Sans Serif"/>
                <a:cs typeface="Microsoft Sans Serif"/>
              </a:rPr>
              <a:t> </a:t>
            </a:r>
            <a:r>
              <a:rPr sz="1400" spc="20" dirty="0" err="1" smtClean="0">
                <a:latin typeface="Microsoft Sans Serif"/>
                <a:cs typeface="Microsoft Sans Serif"/>
              </a:rPr>
              <a:t>кабинете</a:t>
            </a:r>
            <a:r>
              <a:rPr lang="ru-RU" sz="1400" spc="20" dirty="0" smtClean="0">
                <a:latin typeface="Microsoft Sans Serif"/>
                <a:cs typeface="Microsoft Sans Serif"/>
              </a:rPr>
              <a:t> </a:t>
            </a:r>
            <a:r>
              <a:rPr sz="1400" spc="20" dirty="0" err="1" smtClean="0">
                <a:latin typeface="Microsoft Sans Serif"/>
                <a:cs typeface="Microsoft Sans Serif"/>
              </a:rPr>
              <a:t>ученика</a:t>
            </a:r>
            <a:endParaRPr sz="1400" dirty="0">
              <a:latin typeface="Microsoft Sans Serif"/>
              <a:cs typeface="Microsoft Sans Serif"/>
            </a:endParaRPr>
          </a:p>
          <a:p>
            <a:pPr marL="298450" indent="-286385">
              <a:lnSpc>
                <a:spcPts val="1650"/>
              </a:lnSpc>
              <a:buChar char="•"/>
              <a:tabLst>
                <a:tab pos="298450" algn="l"/>
                <a:tab pos="299085" algn="l"/>
              </a:tabLst>
            </a:pPr>
            <a:r>
              <a:rPr sz="1400" spc="10" dirty="0">
                <a:latin typeface="Microsoft Sans Serif"/>
                <a:cs typeface="Microsoft Sans Serif"/>
              </a:rPr>
              <a:t>результаты</a:t>
            </a:r>
            <a:r>
              <a:rPr sz="1400" spc="-18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носят</a:t>
            </a:r>
            <a:r>
              <a:rPr sz="1400" spc="3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рекомендательный</a:t>
            </a:r>
            <a:r>
              <a:rPr sz="1400" spc="-175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и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обучающий</a:t>
            </a:r>
            <a:r>
              <a:rPr sz="1400" spc="45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характер</a:t>
            </a:r>
            <a:endParaRPr sz="1400" dirty="0">
              <a:latin typeface="Microsoft Sans Serif"/>
              <a:cs typeface="Microsoft Sans Serif"/>
            </a:endParaRPr>
          </a:p>
          <a:p>
            <a:pPr marL="298450" indent="-286385">
              <a:lnSpc>
                <a:spcPts val="1664"/>
              </a:lnSpc>
              <a:buChar char="•"/>
              <a:tabLst>
                <a:tab pos="298450" algn="l"/>
                <a:tab pos="299085" algn="l"/>
              </a:tabLst>
            </a:pPr>
            <a:r>
              <a:rPr sz="1400" spc="5" dirty="0">
                <a:latin typeface="Microsoft Sans Serif"/>
                <a:cs typeface="Microsoft Sans Serif"/>
              </a:rPr>
              <a:t>материалы</a:t>
            </a:r>
            <a:r>
              <a:rPr sz="1400" spc="-1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разработаны</a:t>
            </a:r>
            <a:r>
              <a:rPr sz="1400" spc="-145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Центром</a:t>
            </a:r>
            <a:r>
              <a:rPr sz="1400" spc="-1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тестирования</a:t>
            </a:r>
            <a:r>
              <a:rPr sz="1400" spc="-130" dirty="0">
                <a:latin typeface="Microsoft Sans Serif"/>
                <a:cs typeface="Microsoft Sans Serif"/>
              </a:rPr>
              <a:t> </a:t>
            </a:r>
            <a:r>
              <a:rPr sz="1400" spc="40" dirty="0">
                <a:latin typeface="Microsoft Sans Serif"/>
                <a:cs typeface="Microsoft Sans Serif"/>
              </a:rPr>
              <a:t>и</a:t>
            </a:r>
            <a:r>
              <a:rPr sz="1400" spc="-150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развития</a:t>
            </a:r>
            <a:r>
              <a:rPr sz="1400" spc="-14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«Гуманитарные</a:t>
            </a:r>
            <a:r>
              <a:rPr sz="1400" dirty="0">
                <a:latin typeface="Microsoft Sans Serif"/>
                <a:cs typeface="Microsoft Sans Serif"/>
              </a:rPr>
              <a:t> </a:t>
            </a:r>
          </a:p>
          <a:p>
            <a:pPr marL="298450">
              <a:lnSpc>
                <a:spcPct val="100000"/>
              </a:lnSpc>
              <a:spcBef>
                <a:spcPts val="45"/>
              </a:spcBef>
            </a:pPr>
            <a:r>
              <a:rPr sz="1400" spc="10" dirty="0">
                <a:latin typeface="Microsoft Sans Serif"/>
                <a:cs typeface="Microsoft Sans Serif"/>
              </a:rPr>
              <a:t>технологии»</a:t>
            </a:r>
            <a:r>
              <a:rPr sz="1400" spc="-175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(создан</a:t>
            </a:r>
            <a:r>
              <a:rPr sz="1400" spc="-180" dirty="0">
                <a:latin typeface="Microsoft Sans Serif"/>
                <a:cs typeface="Microsoft Sans Serif"/>
              </a:rPr>
              <a:t> </a:t>
            </a:r>
            <a:r>
              <a:rPr sz="1400" spc="30" dirty="0">
                <a:latin typeface="Microsoft Sans Serif"/>
                <a:cs typeface="Microsoft Sans Serif"/>
              </a:rPr>
              <a:t>на</a:t>
            </a:r>
            <a:r>
              <a:rPr sz="1400" spc="-11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базе</a:t>
            </a:r>
            <a:r>
              <a:rPr sz="1400" spc="-10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факультета</a:t>
            </a:r>
            <a:r>
              <a:rPr sz="1400" spc="-1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психологии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МГУ</a:t>
            </a:r>
            <a:r>
              <a:rPr sz="1400" spc="-155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им.</a:t>
            </a:r>
            <a:r>
              <a:rPr sz="1400" spc="-85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М.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spc="-15" dirty="0">
                <a:latin typeface="Microsoft Sans Serif"/>
                <a:cs typeface="Microsoft Sans Serif"/>
              </a:rPr>
              <a:t>В.</a:t>
            </a:r>
            <a:r>
              <a:rPr sz="1400" spc="6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Ломоносова)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914775" y="4781550"/>
            <a:ext cx="266700" cy="1590675"/>
          </a:xfrm>
          <a:custGeom>
            <a:avLst/>
            <a:gdLst/>
            <a:ahLst/>
            <a:cxnLst/>
            <a:rect l="l" t="t" r="r" b="b"/>
            <a:pathLst>
              <a:path w="266700" h="1590675">
                <a:moveTo>
                  <a:pt x="266573" y="1590675"/>
                </a:moveTo>
                <a:lnTo>
                  <a:pt x="224409" y="1584020"/>
                </a:lnTo>
                <a:lnTo>
                  <a:pt x="187833" y="1565490"/>
                </a:lnTo>
                <a:lnTo>
                  <a:pt x="159003" y="1537233"/>
                </a:lnTo>
                <a:lnTo>
                  <a:pt x="140080" y="1501394"/>
                </a:lnTo>
                <a:lnTo>
                  <a:pt x="133350" y="1460131"/>
                </a:lnTo>
                <a:lnTo>
                  <a:pt x="133350" y="925880"/>
                </a:lnTo>
                <a:lnTo>
                  <a:pt x="126491" y="884618"/>
                </a:lnTo>
                <a:lnTo>
                  <a:pt x="107569" y="848779"/>
                </a:lnTo>
                <a:lnTo>
                  <a:pt x="78739" y="820521"/>
                </a:lnTo>
                <a:lnTo>
                  <a:pt x="42163" y="802005"/>
                </a:lnTo>
                <a:lnTo>
                  <a:pt x="0" y="795274"/>
                </a:lnTo>
                <a:lnTo>
                  <a:pt x="42163" y="788669"/>
                </a:lnTo>
                <a:lnTo>
                  <a:pt x="78739" y="770128"/>
                </a:lnTo>
                <a:lnTo>
                  <a:pt x="107569" y="741934"/>
                </a:lnTo>
                <a:lnTo>
                  <a:pt x="126491" y="705993"/>
                </a:lnTo>
                <a:lnTo>
                  <a:pt x="133350" y="664844"/>
                </a:lnTo>
                <a:lnTo>
                  <a:pt x="133350" y="130556"/>
                </a:lnTo>
                <a:lnTo>
                  <a:pt x="140080" y="89281"/>
                </a:lnTo>
                <a:lnTo>
                  <a:pt x="159003" y="53467"/>
                </a:lnTo>
                <a:lnTo>
                  <a:pt x="187833" y="25145"/>
                </a:lnTo>
                <a:lnTo>
                  <a:pt x="224409" y="6604"/>
                </a:lnTo>
                <a:lnTo>
                  <a:pt x="266573" y="0"/>
                </a:lnTo>
              </a:path>
            </a:pathLst>
          </a:custGeom>
          <a:ln w="38099">
            <a:solidFill>
              <a:srgbClr val="0EAC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7365" y="374015"/>
            <a:ext cx="2470785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750" spc="20" dirty="0">
                <a:solidFill>
                  <a:srgbClr val="000000"/>
                </a:solidFill>
              </a:rPr>
              <a:t>ОЧНЫЙ</a:t>
            </a:r>
            <a:r>
              <a:rPr sz="2750" spc="-120" dirty="0">
                <a:solidFill>
                  <a:srgbClr val="000000"/>
                </a:solidFill>
              </a:rPr>
              <a:t> </a:t>
            </a:r>
            <a:r>
              <a:rPr sz="2750" spc="20" dirty="0">
                <a:solidFill>
                  <a:srgbClr val="000000"/>
                </a:solidFill>
              </a:rPr>
              <a:t>ЭТАП</a:t>
            </a:r>
            <a:endParaRPr sz="2750"/>
          </a:p>
        </p:txBody>
      </p:sp>
      <p:sp>
        <p:nvSpPr>
          <p:cNvPr id="3" name="object 3"/>
          <p:cNvSpPr/>
          <p:nvPr/>
        </p:nvSpPr>
        <p:spPr>
          <a:xfrm>
            <a:off x="538162" y="934847"/>
            <a:ext cx="11654155" cy="26034"/>
          </a:xfrm>
          <a:custGeom>
            <a:avLst/>
            <a:gdLst/>
            <a:ahLst/>
            <a:cxnLst/>
            <a:rect l="l" t="t" r="r" b="b"/>
            <a:pathLst>
              <a:path w="11654155" h="26034">
                <a:moveTo>
                  <a:pt x="0" y="25907"/>
                </a:moveTo>
                <a:lnTo>
                  <a:pt x="11653837" y="25907"/>
                </a:lnTo>
                <a:lnTo>
                  <a:pt x="11653837" y="0"/>
                </a:lnTo>
                <a:lnTo>
                  <a:pt x="0" y="0"/>
                </a:lnTo>
                <a:lnTo>
                  <a:pt x="0" y="25907"/>
                </a:lnTo>
                <a:close/>
              </a:path>
            </a:pathLst>
          </a:custGeom>
          <a:solidFill>
            <a:srgbClr val="0EAC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25781" y="1583880"/>
            <a:ext cx="2613025" cy="5772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686435">
              <a:lnSpc>
                <a:spcPct val="100800"/>
              </a:lnSpc>
              <a:spcBef>
                <a:spcPts val="85"/>
              </a:spcBef>
            </a:pPr>
            <a:r>
              <a:rPr sz="1800" b="1" spc="-35" dirty="0">
                <a:latin typeface="Courier New"/>
                <a:cs typeface="Courier New"/>
              </a:rPr>
              <a:t>Мул</a:t>
            </a:r>
            <a:r>
              <a:rPr sz="1800" b="1" spc="40" dirty="0">
                <a:latin typeface="Courier New"/>
                <a:cs typeface="Courier New"/>
              </a:rPr>
              <a:t>ь</a:t>
            </a:r>
            <a:r>
              <a:rPr sz="1800" b="1" spc="-35" dirty="0">
                <a:latin typeface="Courier New"/>
                <a:cs typeface="Courier New"/>
              </a:rPr>
              <a:t>ти</a:t>
            </a:r>
            <a:r>
              <a:rPr sz="1800" b="1" spc="40" dirty="0">
                <a:latin typeface="Courier New"/>
                <a:cs typeface="Courier New"/>
              </a:rPr>
              <a:t>м</a:t>
            </a:r>
            <a:r>
              <a:rPr sz="1800" b="1" spc="-25" dirty="0">
                <a:latin typeface="Courier New"/>
                <a:cs typeface="Courier New"/>
              </a:rPr>
              <a:t>е</a:t>
            </a:r>
            <a:r>
              <a:rPr sz="1800" b="1" spc="-35" dirty="0">
                <a:latin typeface="Courier New"/>
                <a:cs typeface="Courier New"/>
              </a:rPr>
              <a:t>ди</a:t>
            </a:r>
            <a:r>
              <a:rPr sz="1800" b="1" spc="45" dirty="0">
                <a:latin typeface="Courier New"/>
                <a:cs typeface="Courier New"/>
              </a:rPr>
              <a:t>й</a:t>
            </a:r>
            <a:r>
              <a:rPr sz="1800" b="1" spc="-35" dirty="0">
                <a:latin typeface="Courier New"/>
                <a:cs typeface="Courier New"/>
              </a:rPr>
              <a:t>ны</a:t>
            </a:r>
            <a:r>
              <a:rPr sz="1800" b="1" dirty="0">
                <a:latin typeface="Courier New"/>
                <a:cs typeface="Courier New"/>
              </a:rPr>
              <a:t>е  </a:t>
            </a:r>
            <a:r>
              <a:rPr sz="1800" b="1" spc="-20" dirty="0">
                <a:latin typeface="Courier New"/>
                <a:cs typeface="Courier New"/>
              </a:rPr>
              <a:t>выставки-практикумы</a:t>
            </a:r>
            <a:endParaRPr sz="1800" dirty="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5341" y="2784094"/>
            <a:ext cx="2323465" cy="85344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810260" algn="r">
              <a:lnSpc>
                <a:spcPct val="100800"/>
              </a:lnSpc>
              <a:spcBef>
                <a:spcPts val="85"/>
              </a:spcBef>
            </a:pPr>
            <a:r>
              <a:rPr sz="1800" b="1" spc="-30" dirty="0">
                <a:latin typeface="Courier New"/>
                <a:cs typeface="Courier New"/>
              </a:rPr>
              <a:t>Меро</a:t>
            </a:r>
            <a:r>
              <a:rPr sz="1800" b="1" spc="40" dirty="0">
                <a:latin typeface="Courier New"/>
                <a:cs typeface="Courier New"/>
              </a:rPr>
              <a:t>п</a:t>
            </a:r>
            <a:r>
              <a:rPr sz="1800" b="1" spc="-30" dirty="0">
                <a:latin typeface="Courier New"/>
                <a:cs typeface="Courier New"/>
              </a:rPr>
              <a:t>ри</a:t>
            </a:r>
            <a:r>
              <a:rPr sz="1800" b="1" spc="-45" dirty="0">
                <a:latin typeface="Courier New"/>
                <a:cs typeface="Courier New"/>
              </a:rPr>
              <a:t>я</a:t>
            </a:r>
            <a:r>
              <a:rPr sz="1800" b="1" spc="40" dirty="0">
                <a:latin typeface="Courier New"/>
                <a:cs typeface="Courier New"/>
              </a:rPr>
              <a:t>т</a:t>
            </a:r>
            <a:r>
              <a:rPr sz="1800" b="1" spc="-30" dirty="0">
                <a:latin typeface="Courier New"/>
                <a:cs typeface="Courier New"/>
              </a:rPr>
              <a:t>ия  профес</a:t>
            </a:r>
            <a:r>
              <a:rPr sz="1800" b="1" spc="40" dirty="0">
                <a:latin typeface="Courier New"/>
                <a:cs typeface="Courier New"/>
              </a:rPr>
              <a:t>с</a:t>
            </a:r>
            <a:r>
              <a:rPr sz="1800" b="1" spc="-30" dirty="0">
                <a:latin typeface="Courier New"/>
                <a:cs typeface="Courier New"/>
              </a:rPr>
              <a:t>иона</a:t>
            </a:r>
            <a:r>
              <a:rPr sz="1800" b="1" spc="40" dirty="0">
                <a:latin typeface="Courier New"/>
                <a:cs typeface="Courier New"/>
              </a:rPr>
              <a:t>л</a:t>
            </a:r>
            <a:r>
              <a:rPr sz="1800" b="1" spc="-30" dirty="0">
                <a:latin typeface="Courier New"/>
                <a:cs typeface="Courier New"/>
              </a:rPr>
              <a:t>ьног</a:t>
            </a:r>
            <a:r>
              <a:rPr sz="1800" b="1" dirty="0">
                <a:latin typeface="Courier New"/>
                <a:cs typeface="Courier New"/>
              </a:rPr>
              <a:t>о</a:t>
            </a:r>
            <a:endParaRPr sz="1800" dirty="0">
              <a:latin typeface="Courier New"/>
              <a:cs typeface="Courier New"/>
            </a:endParaRPr>
          </a:p>
          <a:p>
            <a:pPr marR="10795" algn="r">
              <a:lnSpc>
                <a:spcPct val="100000"/>
              </a:lnSpc>
              <a:spcBef>
                <a:spcPts val="15"/>
              </a:spcBef>
            </a:pPr>
            <a:r>
              <a:rPr sz="1800" b="1" spc="-20" dirty="0">
                <a:latin typeface="Courier New"/>
                <a:cs typeface="Courier New"/>
              </a:rPr>
              <a:t>выбора</a:t>
            </a:r>
            <a:endParaRPr sz="1800" dirty="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62997" y="1502156"/>
            <a:ext cx="7931784" cy="68031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8450" indent="-286385">
              <a:lnSpc>
                <a:spcPct val="100000"/>
              </a:lnSpc>
              <a:spcBef>
                <a:spcPts val="125"/>
              </a:spcBef>
              <a:buChar char="•"/>
              <a:tabLst>
                <a:tab pos="298450" algn="l"/>
                <a:tab pos="299085" algn="l"/>
              </a:tabLst>
            </a:pPr>
            <a:r>
              <a:rPr sz="1400" dirty="0">
                <a:latin typeface="Microsoft Sans Serif"/>
                <a:cs typeface="Microsoft Sans Serif"/>
              </a:rPr>
              <a:t>экспозиция</a:t>
            </a:r>
            <a:r>
              <a:rPr sz="1400" spc="-160" dirty="0">
                <a:latin typeface="Microsoft Sans Serif"/>
                <a:cs typeface="Microsoft Sans Serif"/>
              </a:rPr>
              <a:t> </a:t>
            </a:r>
            <a:r>
              <a:rPr sz="1400" spc="30" dirty="0">
                <a:latin typeface="Microsoft Sans Serif"/>
                <a:cs typeface="Microsoft Sans Serif"/>
              </a:rPr>
              <a:t>на</a:t>
            </a:r>
            <a:r>
              <a:rPr sz="1400" spc="-12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базе</a:t>
            </a:r>
            <a:r>
              <a:rPr sz="1400" spc="-10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площадок</a:t>
            </a:r>
            <a:r>
              <a:rPr sz="1400" spc="-175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Исторических</a:t>
            </a:r>
            <a:r>
              <a:rPr sz="1400" spc="-1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парков</a:t>
            </a:r>
            <a:r>
              <a:rPr sz="1400" spc="-150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«Россия</a:t>
            </a:r>
            <a:r>
              <a:rPr sz="1400" spc="-175" dirty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– </a:t>
            </a:r>
            <a:r>
              <a:rPr sz="1400" spc="4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моя</a:t>
            </a:r>
            <a:r>
              <a:rPr sz="1400" spc="-175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история»</a:t>
            </a:r>
            <a:endParaRPr sz="1400" dirty="0">
              <a:latin typeface="Microsoft Sans Serif"/>
              <a:cs typeface="Microsoft Sans Serif"/>
            </a:endParaRPr>
          </a:p>
          <a:p>
            <a:pPr marL="298450" indent="-286385">
              <a:lnSpc>
                <a:spcPts val="1664"/>
              </a:lnSpc>
              <a:spcBef>
                <a:spcPts val="50"/>
              </a:spcBef>
              <a:buChar char="•"/>
              <a:tabLst>
                <a:tab pos="298450" algn="l"/>
                <a:tab pos="299085" algn="l"/>
              </a:tabLst>
            </a:pPr>
            <a:r>
              <a:rPr sz="1400" spc="40" dirty="0">
                <a:latin typeface="Microsoft Sans Serif"/>
                <a:cs typeface="Microsoft Sans Serif"/>
              </a:rPr>
              <a:t>пр</a:t>
            </a:r>
            <a:r>
              <a:rPr sz="1400" spc="-30" dirty="0">
                <a:latin typeface="Microsoft Sans Serif"/>
                <a:cs typeface="Microsoft Sans Serif"/>
              </a:rPr>
              <a:t>о</a:t>
            </a:r>
            <a:r>
              <a:rPr sz="1400" spc="60" dirty="0">
                <a:latin typeface="Microsoft Sans Serif"/>
                <a:cs typeface="Microsoft Sans Serif"/>
              </a:rPr>
              <a:t>г</a:t>
            </a:r>
            <a:r>
              <a:rPr sz="1400" spc="-30" dirty="0">
                <a:latin typeface="Microsoft Sans Serif"/>
                <a:cs typeface="Microsoft Sans Serif"/>
              </a:rPr>
              <a:t>рамм</a:t>
            </a:r>
            <a:r>
              <a:rPr sz="1400" spc="15" dirty="0">
                <a:latin typeface="Microsoft Sans Serif"/>
                <a:cs typeface="Microsoft Sans Serif"/>
              </a:rPr>
              <a:t>а</a:t>
            </a:r>
            <a:r>
              <a:rPr sz="1400" spc="-180" dirty="0">
                <a:latin typeface="Microsoft Sans Serif"/>
                <a:cs typeface="Microsoft Sans Serif"/>
              </a:rPr>
              <a:t> </a:t>
            </a:r>
            <a:r>
              <a:rPr sz="1400" spc="-40" dirty="0">
                <a:latin typeface="Microsoft Sans Serif"/>
                <a:cs typeface="Microsoft Sans Serif"/>
              </a:rPr>
              <a:t>В</a:t>
            </a:r>
            <a:r>
              <a:rPr sz="1400" spc="-35" dirty="0">
                <a:latin typeface="Microsoft Sans Serif"/>
                <a:cs typeface="Microsoft Sans Serif"/>
              </a:rPr>
              <a:t>ы</a:t>
            </a:r>
            <a:r>
              <a:rPr sz="1400" spc="40" dirty="0">
                <a:latin typeface="Microsoft Sans Serif"/>
                <a:cs typeface="Microsoft Sans Serif"/>
              </a:rPr>
              <a:t>с</a:t>
            </a:r>
            <a:r>
              <a:rPr sz="1400" spc="100" dirty="0">
                <a:latin typeface="Microsoft Sans Serif"/>
                <a:cs typeface="Microsoft Sans Serif"/>
              </a:rPr>
              <a:t>т</a:t>
            </a:r>
            <a:r>
              <a:rPr sz="1400" spc="-30" dirty="0">
                <a:latin typeface="Microsoft Sans Serif"/>
                <a:cs typeface="Microsoft Sans Serif"/>
              </a:rPr>
              <a:t>а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30" dirty="0">
                <a:latin typeface="Microsoft Sans Serif"/>
                <a:cs typeface="Microsoft Sans Serif"/>
              </a:rPr>
              <a:t>к</a:t>
            </a:r>
            <a:r>
              <a:rPr sz="1400" spc="15" dirty="0">
                <a:latin typeface="Microsoft Sans Serif"/>
                <a:cs typeface="Microsoft Sans Serif"/>
              </a:rPr>
              <a:t>и</a:t>
            </a:r>
            <a:r>
              <a:rPr sz="1400" spc="-114" dirty="0">
                <a:latin typeface="Microsoft Sans Serif"/>
                <a:cs typeface="Microsoft Sans Serif"/>
              </a:rPr>
              <a:t> </a:t>
            </a:r>
            <a:r>
              <a:rPr sz="1400" spc="80" dirty="0">
                <a:latin typeface="Microsoft Sans Serif"/>
                <a:cs typeface="Microsoft Sans Serif"/>
              </a:rPr>
              <a:t>д</a:t>
            </a:r>
            <a:r>
              <a:rPr sz="1400" spc="40" dirty="0">
                <a:latin typeface="Microsoft Sans Serif"/>
                <a:cs typeface="Microsoft Sans Serif"/>
              </a:rPr>
              <a:t>о</a:t>
            </a:r>
            <a:r>
              <a:rPr sz="1400" spc="-55" dirty="0">
                <a:latin typeface="Microsoft Sans Serif"/>
                <a:cs typeface="Microsoft Sans Serif"/>
              </a:rPr>
              <a:t>л</a:t>
            </a:r>
            <a:r>
              <a:rPr sz="1400" spc="55" dirty="0">
                <a:latin typeface="Microsoft Sans Serif"/>
                <a:cs typeface="Microsoft Sans Serif"/>
              </a:rPr>
              <a:t>ж</a:t>
            </a:r>
            <a:r>
              <a:rPr sz="1400" spc="-30" dirty="0">
                <a:latin typeface="Microsoft Sans Serif"/>
                <a:cs typeface="Microsoft Sans Serif"/>
              </a:rPr>
              <a:t>н</a:t>
            </a:r>
            <a:r>
              <a:rPr sz="1400" spc="15" dirty="0">
                <a:latin typeface="Microsoft Sans Serif"/>
                <a:cs typeface="Microsoft Sans Serif"/>
              </a:rPr>
              <a:t>а</a:t>
            </a:r>
            <a:r>
              <a:rPr sz="1400" spc="-185" dirty="0">
                <a:latin typeface="Microsoft Sans Serif"/>
                <a:cs typeface="Microsoft Sans Serif"/>
              </a:rPr>
              <a:t> </a:t>
            </a:r>
            <a:r>
              <a:rPr sz="1400" spc="40" dirty="0">
                <a:latin typeface="Microsoft Sans Serif"/>
                <a:cs typeface="Microsoft Sans Serif"/>
              </a:rPr>
              <a:t>со</a:t>
            </a:r>
            <a:r>
              <a:rPr sz="1400" spc="-30" dirty="0">
                <a:latin typeface="Microsoft Sans Serif"/>
                <a:cs typeface="Microsoft Sans Serif"/>
              </a:rPr>
              <a:t>с</a:t>
            </a:r>
            <a:r>
              <a:rPr sz="1400" spc="30" dirty="0">
                <a:latin typeface="Microsoft Sans Serif"/>
                <a:cs typeface="Microsoft Sans Serif"/>
              </a:rPr>
              <a:t>т</a:t>
            </a:r>
            <a:r>
              <a:rPr sz="1400" spc="-30" dirty="0">
                <a:latin typeface="Microsoft Sans Serif"/>
                <a:cs typeface="Microsoft Sans Serif"/>
              </a:rPr>
              <a:t>а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55" dirty="0">
                <a:latin typeface="Microsoft Sans Serif"/>
                <a:cs typeface="Microsoft Sans Serif"/>
              </a:rPr>
              <a:t>л</a:t>
            </a:r>
            <a:r>
              <a:rPr sz="1400" spc="-15" dirty="0">
                <a:latin typeface="Microsoft Sans Serif"/>
                <a:cs typeface="Microsoft Sans Serif"/>
              </a:rPr>
              <a:t>я</a:t>
            </a:r>
            <a:r>
              <a:rPr sz="1400" spc="100" dirty="0">
                <a:latin typeface="Microsoft Sans Serif"/>
                <a:cs typeface="Microsoft Sans Serif"/>
              </a:rPr>
              <a:t>т</a:t>
            </a:r>
            <a:r>
              <a:rPr sz="1400" spc="10" dirty="0">
                <a:latin typeface="Microsoft Sans Serif"/>
                <a:cs typeface="Microsoft Sans Serif"/>
              </a:rPr>
              <a:t>ь</a:t>
            </a:r>
            <a:r>
              <a:rPr sz="1400" spc="-130" dirty="0">
                <a:latin typeface="Microsoft Sans Serif"/>
                <a:cs typeface="Microsoft Sans Serif"/>
              </a:rPr>
              <a:t> </a:t>
            </a:r>
            <a:r>
              <a:rPr sz="1400" spc="45" dirty="0">
                <a:latin typeface="Microsoft Sans Serif"/>
                <a:cs typeface="Microsoft Sans Serif"/>
              </a:rPr>
              <a:t>н</a:t>
            </a:r>
            <a:r>
              <a:rPr sz="1400" spc="15" dirty="0">
                <a:latin typeface="Microsoft Sans Serif"/>
                <a:cs typeface="Microsoft Sans Serif"/>
              </a:rPr>
              <a:t>е</a:t>
            </a:r>
            <a:r>
              <a:rPr sz="1400" spc="-114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б</a:t>
            </a:r>
            <a:r>
              <a:rPr sz="1400" spc="40" dirty="0">
                <a:latin typeface="Microsoft Sans Serif"/>
                <a:cs typeface="Microsoft Sans Serif"/>
              </a:rPr>
              <a:t>о</a:t>
            </a:r>
            <a:r>
              <a:rPr sz="1400" spc="-55" dirty="0">
                <a:latin typeface="Microsoft Sans Serif"/>
                <a:cs typeface="Microsoft Sans Serif"/>
              </a:rPr>
              <a:t>л</a:t>
            </a:r>
            <a:r>
              <a:rPr sz="1400" spc="40" dirty="0">
                <a:latin typeface="Microsoft Sans Serif"/>
                <a:cs typeface="Microsoft Sans Serif"/>
              </a:rPr>
              <a:t>ее</a:t>
            </a:r>
            <a:r>
              <a:rPr sz="1400" spc="-150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3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30" dirty="0">
                <a:latin typeface="Microsoft Sans Serif"/>
                <a:cs typeface="Microsoft Sans Serif"/>
              </a:rPr>
              <a:t>ак</a:t>
            </a:r>
            <a:r>
              <a:rPr sz="1400" spc="-15" dirty="0">
                <a:latin typeface="Microsoft Sans Serif"/>
                <a:cs typeface="Microsoft Sans Serif"/>
              </a:rPr>
              <a:t>.</a:t>
            </a:r>
            <a:r>
              <a:rPr sz="1400" dirty="0">
                <a:latin typeface="Microsoft Sans Serif"/>
                <a:cs typeface="Microsoft Sans Serif"/>
              </a:rPr>
              <a:t>ч</a:t>
            </a:r>
            <a:r>
              <a:rPr sz="1400" spc="-30" dirty="0">
                <a:latin typeface="Microsoft Sans Serif"/>
                <a:cs typeface="Microsoft Sans Serif"/>
              </a:rPr>
              <a:t>а</a:t>
            </a:r>
            <a:r>
              <a:rPr sz="1400" spc="45" dirty="0">
                <a:latin typeface="Microsoft Sans Serif"/>
                <a:cs typeface="Microsoft Sans Serif"/>
              </a:rPr>
              <a:t>со</a:t>
            </a:r>
            <a:r>
              <a:rPr sz="1400" spc="10" dirty="0">
                <a:latin typeface="Microsoft Sans Serif"/>
                <a:cs typeface="Microsoft Sans Serif"/>
              </a:rPr>
              <a:t>в</a:t>
            </a:r>
            <a:endParaRPr sz="1400" dirty="0">
              <a:latin typeface="Microsoft Sans Serif"/>
              <a:cs typeface="Microsoft Sans Serif"/>
            </a:endParaRPr>
          </a:p>
          <a:p>
            <a:pPr marL="298450" indent="-286385">
              <a:lnSpc>
                <a:spcPts val="1650"/>
              </a:lnSpc>
              <a:buChar char="•"/>
              <a:tabLst>
                <a:tab pos="298450" algn="l"/>
                <a:tab pos="299085" algn="l"/>
              </a:tabLst>
            </a:pPr>
            <a:r>
              <a:rPr sz="1400" spc="135" dirty="0">
                <a:latin typeface="Microsoft Sans Serif"/>
                <a:cs typeface="Microsoft Sans Serif"/>
              </a:rPr>
              <a:t>г</a:t>
            </a:r>
            <a:r>
              <a:rPr sz="1400" spc="40" dirty="0">
                <a:latin typeface="Microsoft Sans Serif"/>
                <a:cs typeface="Microsoft Sans Serif"/>
              </a:rPr>
              <a:t>р</a:t>
            </a:r>
            <a:r>
              <a:rPr sz="1400" spc="-30" dirty="0">
                <a:latin typeface="Microsoft Sans Serif"/>
                <a:cs typeface="Microsoft Sans Serif"/>
              </a:rPr>
              <a:t>уппо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30" dirty="0">
                <a:latin typeface="Microsoft Sans Serif"/>
                <a:cs typeface="Microsoft Sans Serif"/>
              </a:rPr>
              <a:t>о</a:t>
            </a:r>
            <a:r>
              <a:rPr sz="1400" spc="15" dirty="0">
                <a:latin typeface="Microsoft Sans Serif"/>
                <a:cs typeface="Microsoft Sans Serif"/>
              </a:rPr>
              <a:t>й</a:t>
            </a:r>
            <a:r>
              <a:rPr sz="1400" spc="-110" dirty="0">
                <a:latin typeface="Microsoft Sans Serif"/>
                <a:cs typeface="Microsoft Sans Serif"/>
              </a:rPr>
              <a:t> ф</a:t>
            </a:r>
            <a:r>
              <a:rPr sz="1400" spc="40" dirty="0">
                <a:latin typeface="Microsoft Sans Serif"/>
                <a:cs typeface="Microsoft Sans Serif"/>
              </a:rPr>
              <a:t>ор</a:t>
            </a:r>
            <a:r>
              <a:rPr sz="1400" spc="-30" dirty="0">
                <a:latin typeface="Microsoft Sans Serif"/>
                <a:cs typeface="Microsoft Sans Serif"/>
              </a:rPr>
              <a:t>ма</a:t>
            </a:r>
            <a:r>
              <a:rPr sz="1400" spc="10" dirty="0">
                <a:latin typeface="Microsoft Sans Serif"/>
                <a:cs typeface="Microsoft Sans Serif"/>
              </a:rPr>
              <a:t>т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30" dirty="0">
                <a:latin typeface="Microsoft Sans Serif"/>
                <a:cs typeface="Microsoft Sans Serif"/>
              </a:rPr>
              <a:t>у</a:t>
            </a:r>
            <a:r>
              <a:rPr sz="1400" spc="-5" dirty="0">
                <a:latin typeface="Microsoft Sans Serif"/>
                <a:cs typeface="Microsoft Sans Serif"/>
              </a:rPr>
              <a:t>ч</a:t>
            </a:r>
            <a:r>
              <a:rPr sz="1400" spc="-30" dirty="0">
                <a:latin typeface="Microsoft Sans Serif"/>
                <a:cs typeface="Microsoft Sans Serif"/>
              </a:rPr>
              <a:t>а</a:t>
            </a:r>
            <a:r>
              <a:rPr sz="1400" spc="40" dirty="0">
                <a:latin typeface="Microsoft Sans Serif"/>
                <a:cs typeface="Microsoft Sans Serif"/>
              </a:rPr>
              <a:t>с</a:t>
            </a:r>
            <a:r>
              <a:rPr sz="1400" spc="100" dirty="0">
                <a:latin typeface="Microsoft Sans Serif"/>
                <a:cs typeface="Microsoft Sans Serif"/>
              </a:rPr>
              <a:t>т</a:t>
            </a:r>
            <a:r>
              <a:rPr sz="1400" spc="40" dirty="0">
                <a:latin typeface="Microsoft Sans Serif"/>
                <a:cs typeface="Microsoft Sans Serif"/>
              </a:rPr>
              <a:t>и</a:t>
            </a:r>
            <a:r>
              <a:rPr sz="1400" spc="10" dirty="0">
                <a:latin typeface="Microsoft Sans Serif"/>
                <a:cs typeface="Microsoft Sans Serif"/>
              </a:rPr>
              <a:t>я</a:t>
            </a:r>
            <a:r>
              <a:rPr sz="1400" spc="-165" dirty="0">
                <a:latin typeface="Microsoft Sans Serif"/>
                <a:cs typeface="Microsoft Sans Serif"/>
              </a:rPr>
              <a:t> </a:t>
            </a:r>
            <a:r>
              <a:rPr sz="1400" spc="45" dirty="0">
                <a:latin typeface="Microsoft Sans Serif"/>
                <a:cs typeface="Microsoft Sans Serif"/>
              </a:rPr>
              <a:t>о</a:t>
            </a:r>
            <a:r>
              <a:rPr sz="1400" spc="20" dirty="0">
                <a:latin typeface="Microsoft Sans Serif"/>
                <a:cs typeface="Microsoft Sans Serif"/>
              </a:rPr>
              <a:t>б</a:t>
            </a:r>
            <a:r>
              <a:rPr sz="1400" spc="-30" dirty="0">
                <a:latin typeface="Microsoft Sans Serif"/>
                <a:cs typeface="Microsoft Sans Serif"/>
              </a:rPr>
              <a:t>у</a:t>
            </a:r>
            <a:r>
              <a:rPr sz="1400" dirty="0">
                <a:latin typeface="Microsoft Sans Serif"/>
                <a:cs typeface="Microsoft Sans Serif"/>
              </a:rPr>
              <a:t>ч</a:t>
            </a:r>
            <a:r>
              <a:rPr sz="1400" spc="-30" dirty="0">
                <a:latin typeface="Microsoft Sans Serif"/>
                <a:cs typeface="Microsoft Sans Serif"/>
              </a:rPr>
              <a:t>а</a:t>
            </a:r>
            <a:r>
              <a:rPr sz="1400" spc="5" dirty="0">
                <a:latin typeface="Microsoft Sans Serif"/>
                <a:cs typeface="Microsoft Sans Serif"/>
              </a:rPr>
              <a:t>ю</a:t>
            </a:r>
            <a:r>
              <a:rPr sz="1400" spc="-175" dirty="0">
                <a:latin typeface="Microsoft Sans Serif"/>
                <a:cs typeface="Microsoft Sans Serif"/>
              </a:rPr>
              <a:t>щ</a:t>
            </a:r>
            <a:r>
              <a:rPr sz="1400" spc="40" dirty="0">
                <a:latin typeface="Microsoft Sans Serif"/>
                <a:cs typeface="Microsoft Sans Serif"/>
              </a:rPr>
              <a:t>и</a:t>
            </a:r>
            <a:r>
              <a:rPr sz="1400" spc="45" dirty="0">
                <a:latin typeface="Microsoft Sans Serif"/>
                <a:cs typeface="Microsoft Sans Serif"/>
              </a:rPr>
              <a:t>хс</a:t>
            </a:r>
            <a:r>
              <a:rPr sz="1400" spc="10" dirty="0">
                <a:latin typeface="Microsoft Sans Serif"/>
                <a:cs typeface="Microsoft Sans Serif"/>
              </a:rPr>
              <a:t>я</a:t>
            </a:r>
            <a:r>
              <a:rPr sz="1400" spc="-11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(</a:t>
            </a:r>
            <a:r>
              <a:rPr sz="1400" spc="-30" dirty="0" smtClean="0">
                <a:latin typeface="Microsoft Sans Serif"/>
                <a:cs typeface="Microsoft Sans Serif"/>
              </a:rPr>
              <a:t>2</a:t>
            </a:r>
            <a:r>
              <a:rPr lang="ru-RU" sz="1400" spc="-30" dirty="0" smtClean="0">
                <a:latin typeface="Microsoft Sans Serif"/>
                <a:cs typeface="Microsoft Sans Serif"/>
              </a:rPr>
              <a:t>0</a:t>
            </a:r>
            <a:r>
              <a:rPr sz="1400" spc="-25" dirty="0" smtClean="0">
                <a:latin typeface="Microsoft Sans Serif"/>
                <a:cs typeface="Microsoft Sans Serif"/>
              </a:rPr>
              <a:t>-</a:t>
            </a:r>
            <a:r>
              <a:rPr lang="ru-RU" sz="1400" spc="-30" dirty="0" smtClean="0">
                <a:latin typeface="Microsoft Sans Serif"/>
                <a:cs typeface="Microsoft Sans Serif"/>
              </a:rPr>
              <a:t>25</a:t>
            </a:r>
            <a:r>
              <a:rPr sz="1400" spc="110" dirty="0" smtClean="0">
                <a:latin typeface="Microsoft Sans Serif"/>
                <a:cs typeface="Microsoft Sans Serif"/>
              </a:rPr>
              <a:t> </a:t>
            </a:r>
            <a:r>
              <a:rPr sz="1400" spc="-5" dirty="0" err="1">
                <a:latin typeface="Microsoft Sans Serif"/>
                <a:cs typeface="Microsoft Sans Serif"/>
              </a:rPr>
              <a:t>ч</a:t>
            </a:r>
            <a:r>
              <a:rPr sz="1400" spc="40" dirty="0" err="1">
                <a:latin typeface="Microsoft Sans Serif"/>
                <a:cs typeface="Microsoft Sans Serif"/>
              </a:rPr>
              <a:t>е</a:t>
            </a:r>
            <a:r>
              <a:rPr sz="1400" spc="-55" dirty="0" err="1">
                <a:latin typeface="Microsoft Sans Serif"/>
                <a:cs typeface="Microsoft Sans Serif"/>
              </a:rPr>
              <a:t>л</a:t>
            </a:r>
            <a:r>
              <a:rPr sz="1400" spc="40" dirty="0" err="1">
                <a:latin typeface="Microsoft Sans Serif"/>
                <a:cs typeface="Microsoft Sans Serif"/>
              </a:rPr>
              <a:t>о</a:t>
            </a:r>
            <a:r>
              <a:rPr sz="1400" spc="75" dirty="0" err="1">
                <a:latin typeface="Microsoft Sans Serif"/>
                <a:cs typeface="Microsoft Sans Serif"/>
              </a:rPr>
              <a:t>в</a:t>
            </a:r>
            <a:r>
              <a:rPr sz="1400" spc="-30" dirty="0" err="1">
                <a:latin typeface="Microsoft Sans Serif"/>
                <a:cs typeface="Microsoft Sans Serif"/>
              </a:rPr>
              <a:t>ек</a:t>
            </a:r>
            <a:r>
              <a:rPr sz="1400" spc="5" dirty="0" smtClean="0">
                <a:latin typeface="Microsoft Sans Serif"/>
                <a:cs typeface="Microsoft Sans Serif"/>
              </a:rPr>
              <a:t>)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32518" y="2770377"/>
            <a:ext cx="7608570" cy="109530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98450" marR="354330" indent="-286385">
              <a:lnSpc>
                <a:spcPct val="102800"/>
              </a:lnSpc>
              <a:spcBef>
                <a:spcPts val="80"/>
              </a:spcBef>
              <a:buChar char="•"/>
              <a:tabLst>
                <a:tab pos="298450" algn="l"/>
                <a:tab pos="299085" algn="l"/>
              </a:tabLst>
            </a:pPr>
            <a:r>
              <a:rPr sz="1400" spc="10" dirty="0">
                <a:latin typeface="Microsoft Sans Serif"/>
                <a:cs typeface="Microsoft Sans Serif"/>
              </a:rPr>
              <a:t>реализуется</a:t>
            </a:r>
            <a:r>
              <a:rPr sz="1400" spc="-150" dirty="0">
                <a:latin typeface="Microsoft Sans Serif"/>
                <a:cs typeface="Microsoft Sans Serif"/>
              </a:rPr>
              <a:t> </a:t>
            </a:r>
            <a:r>
              <a:rPr sz="1400" spc="30" dirty="0">
                <a:latin typeface="Microsoft Sans Serif"/>
                <a:cs typeface="Microsoft Sans Serif"/>
              </a:rPr>
              <a:t>на</a:t>
            </a:r>
            <a:r>
              <a:rPr sz="1400" spc="-19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базе</a:t>
            </a:r>
            <a:r>
              <a:rPr sz="1400" spc="-10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образовательных</a:t>
            </a:r>
            <a:r>
              <a:rPr sz="1400" spc="-80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организаций</a:t>
            </a:r>
            <a:r>
              <a:rPr sz="1400" spc="-18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(вузов</a:t>
            </a:r>
            <a:r>
              <a:rPr sz="1400" spc="-155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и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20" dirty="0">
                <a:latin typeface="Microsoft Sans Serif"/>
                <a:cs typeface="Microsoft Sans Serif"/>
              </a:rPr>
              <a:t>ссузов)</a:t>
            </a:r>
            <a:r>
              <a:rPr sz="1400" spc="-155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и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lang="ru-RU" sz="1400" spc="5" dirty="0" smtClean="0">
                <a:latin typeface="Microsoft Sans Serif"/>
                <a:cs typeface="Microsoft Sans Serif"/>
              </a:rPr>
              <a:t>других организаций, прошедших отбор</a:t>
            </a:r>
            <a:endParaRPr sz="1400" dirty="0">
              <a:latin typeface="Microsoft Sans Serif"/>
              <a:cs typeface="Microsoft Sans Serif"/>
            </a:endParaRPr>
          </a:p>
          <a:p>
            <a:pPr marL="298450" indent="-286385">
              <a:lnSpc>
                <a:spcPts val="1639"/>
              </a:lnSpc>
              <a:buChar char="•"/>
              <a:tabLst>
                <a:tab pos="298450" algn="l"/>
                <a:tab pos="299085" algn="l"/>
              </a:tabLst>
            </a:pPr>
            <a:r>
              <a:rPr sz="1400" spc="75" dirty="0">
                <a:latin typeface="Microsoft Sans Serif"/>
                <a:cs typeface="Microsoft Sans Serif"/>
              </a:rPr>
              <a:t>в</a:t>
            </a:r>
            <a:r>
              <a:rPr sz="1400" spc="40" dirty="0">
                <a:latin typeface="Microsoft Sans Serif"/>
                <a:cs typeface="Microsoft Sans Serif"/>
              </a:rPr>
              <a:t>о</a:t>
            </a:r>
            <a:r>
              <a:rPr sz="1400" spc="-30" dirty="0">
                <a:latin typeface="Microsoft Sans Serif"/>
                <a:cs typeface="Microsoft Sans Serif"/>
              </a:rPr>
              <a:t>змо</a:t>
            </a:r>
            <a:r>
              <a:rPr sz="1400" spc="-25" dirty="0">
                <a:latin typeface="Microsoft Sans Serif"/>
                <a:cs typeface="Microsoft Sans Serif"/>
              </a:rPr>
              <a:t>ж</a:t>
            </a:r>
            <a:r>
              <a:rPr sz="1400" spc="-30" dirty="0">
                <a:latin typeface="Microsoft Sans Serif"/>
                <a:cs typeface="Microsoft Sans Serif"/>
              </a:rPr>
              <a:t>н</a:t>
            </a:r>
            <a:r>
              <a:rPr sz="1400" spc="15" dirty="0">
                <a:latin typeface="Microsoft Sans Serif"/>
                <a:cs typeface="Microsoft Sans Serif"/>
              </a:rPr>
              <a:t>а</a:t>
            </a:r>
            <a:r>
              <a:rPr sz="1400" spc="-185" dirty="0">
                <a:latin typeface="Microsoft Sans Serif"/>
                <a:cs typeface="Microsoft Sans Serif"/>
              </a:rPr>
              <a:t> </a:t>
            </a:r>
            <a:r>
              <a:rPr sz="1400" spc="40" dirty="0">
                <a:latin typeface="Microsoft Sans Serif"/>
                <a:cs typeface="Microsoft Sans Serif"/>
              </a:rPr>
              <a:t>ор</a:t>
            </a:r>
            <a:r>
              <a:rPr sz="1400" spc="60" dirty="0">
                <a:latin typeface="Microsoft Sans Serif"/>
                <a:cs typeface="Microsoft Sans Serif"/>
              </a:rPr>
              <a:t>г</a:t>
            </a:r>
            <a:r>
              <a:rPr sz="1400" spc="-30" dirty="0">
                <a:latin typeface="Microsoft Sans Serif"/>
                <a:cs typeface="Microsoft Sans Serif"/>
              </a:rPr>
              <a:t>ан</a:t>
            </a:r>
            <a:r>
              <a:rPr sz="1400" spc="-35" dirty="0">
                <a:latin typeface="Microsoft Sans Serif"/>
                <a:cs typeface="Microsoft Sans Serif"/>
              </a:rPr>
              <a:t>и</a:t>
            </a:r>
            <a:r>
              <a:rPr sz="1400" spc="-30" dirty="0">
                <a:latin typeface="Microsoft Sans Serif"/>
                <a:cs typeface="Microsoft Sans Serif"/>
              </a:rPr>
              <a:t>за</a:t>
            </a:r>
            <a:r>
              <a:rPr sz="1400" spc="15" dirty="0">
                <a:latin typeface="Microsoft Sans Serif"/>
                <a:cs typeface="Microsoft Sans Serif"/>
              </a:rPr>
              <a:t>ц</a:t>
            </a:r>
            <a:r>
              <a:rPr sz="1400" spc="-35" dirty="0">
                <a:latin typeface="Microsoft Sans Serif"/>
                <a:cs typeface="Microsoft Sans Serif"/>
              </a:rPr>
              <a:t>и</a:t>
            </a:r>
            <a:r>
              <a:rPr sz="1400" spc="-15" dirty="0">
                <a:latin typeface="Microsoft Sans Serif"/>
                <a:cs typeface="Microsoft Sans Serif"/>
              </a:rPr>
              <a:t>я</a:t>
            </a:r>
            <a:r>
              <a:rPr sz="1400" spc="-135" dirty="0">
                <a:latin typeface="Microsoft Sans Serif"/>
                <a:cs typeface="Microsoft Sans Serif"/>
              </a:rPr>
              <a:t> </a:t>
            </a:r>
            <a:r>
              <a:rPr sz="1400" spc="75" dirty="0">
                <a:latin typeface="Microsoft Sans Serif"/>
                <a:cs typeface="Microsoft Sans Serif"/>
              </a:rPr>
              <a:t>в</a:t>
            </a:r>
            <a:r>
              <a:rPr sz="1400" spc="-35" dirty="0">
                <a:latin typeface="Microsoft Sans Serif"/>
                <a:cs typeface="Microsoft Sans Serif"/>
              </a:rPr>
              <a:t>ы</a:t>
            </a:r>
            <a:r>
              <a:rPr sz="1400" spc="40" dirty="0">
                <a:latin typeface="Microsoft Sans Serif"/>
                <a:cs typeface="Microsoft Sans Serif"/>
              </a:rPr>
              <a:t>е</a:t>
            </a:r>
            <a:r>
              <a:rPr sz="1400" spc="-30" dirty="0">
                <a:latin typeface="Microsoft Sans Serif"/>
                <a:cs typeface="Microsoft Sans Serif"/>
              </a:rPr>
              <a:t>з</a:t>
            </a:r>
            <a:r>
              <a:rPr sz="1400" spc="5" dirty="0">
                <a:latin typeface="Microsoft Sans Serif"/>
                <a:cs typeface="Microsoft Sans Serif"/>
              </a:rPr>
              <a:t>д</a:t>
            </a:r>
            <a:r>
              <a:rPr sz="1400" spc="-30" dirty="0">
                <a:latin typeface="Microsoft Sans Serif"/>
                <a:cs typeface="Microsoft Sans Serif"/>
              </a:rPr>
              <a:t>но</a:t>
            </a:r>
            <a:r>
              <a:rPr sz="1400" spc="40" dirty="0">
                <a:latin typeface="Microsoft Sans Serif"/>
                <a:cs typeface="Microsoft Sans Serif"/>
              </a:rPr>
              <a:t>й</a:t>
            </a:r>
            <a:r>
              <a:rPr sz="1400" spc="-140" dirty="0">
                <a:latin typeface="Microsoft Sans Serif"/>
                <a:cs typeface="Microsoft Sans Serif"/>
              </a:rPr>
              <a:t> </a:t>
            </a:r>
            <a:r>
              <a:rPr sz="1400" spc="40" dirty="0">
                <a:latin typeface="Microsoft Sans Serif"/>
                <a:cs typeface="Microsoft Sans Serif"/>
              </a:rPr>
              <a:t>п</a:t>
            </a:r>
            <a:r>
              <a:rPr sz="1400" spc="-55" dirty="0">
                <a:latin typeface="Microsoft Sans Serif"/>
                <a:cs typeface="Microsoft Sans Serif"/>
              </a:rPr>
              <a:t>л</a:t>
            </a:r>
            <a:r>
              <a:rPr sz="1400" spc="40" dirty="0">
                <a:latin typeface="Microsoft Sans Serif"/>
                <a:cs typeface="Microsoft Sans Serif"/>
              </a:rPr>
              <a:t>о</a:t>
            </a:r>
            <a:r>
              <a:rPr sz="1400" spc="-180" dirty="0">
                <a:latin typeface="Microsoft Sans Serif"/>
                <a:cs typeface="Microsoft Sans Serif"/>
              </a:rPr>
              <a:t>щ</a:t>
            </a:r>
            <a:r>
              <a:rPr sz="1400" spc="-30" dirty="0">
                <a:latin typeface="Microsoft Sans Serif"/>
                <a:cs typeface="Microsoft Sans Serif"/>
              </a:rPr>
              <a:t>а</a:t>
            </a:r>
            <a:r>
              <a:rPr sz="1400" spc="80" dirty="0">
                <a:latin typeface="Microsoft Sans Serif"/>
                <a:cs typeface="Microsoft Sans Serif"/>
              </a:rPr>
              <a:t>д</a:t>
            </a:r>
            <a:r>
              <a:rPr sz="1400" spc="-30" dirty="0">
                <a:latin typeface="Microsoft Sans Serif"/>
                <a:cs typeface="Microsoft Sans Serif"/>
              </a:rPr>
              <a:t>к</a:t>
            </a:r>
            <a:r>
              <a:rPr sz="1400" spc="15" dirty="0">
                <a:latin typeface="Microsoft Sans Serif"/>
                <a:cs typeface="Microsoft Sans Serif"/>
              </a:rPr>
              <a:t>и</a:t>
            </a:r>
            <a:endParaRPr sz="1400" dirty="0">
              <a:latin typeface="Microsoft Sans Serif"/>
              <a:cs typeface="Microsoft Sans Serif"/>
            </a:endParaRPr>
          </a:p>
          <a:p>
            <a:pPr marL="298450" marR="314325" indent="-286385">
              <a:lnSpc>
                <a:spcPts val="1730"/>
              </a:lnSpc>
              <a:buChar char="•"/>
              <a:tabLst>
                <a:tab pos="298450" algn="l"/>
                <a:tab pos="299085" algn="l"/>
              </a:tabLst>
            </a:pPr>
            <a:r>
              <a:rPr lang="ru-RU" sz="1400" spc="5" dirty="0" smtClean="0">
                <a:latin typeface="Microsoft Sans Serif"/>
                <a:cs typeface="Microsoft Sans Serif"/>
              </a:rPr>
              <a:t>п</a:t>
            </a:r>
            <a:r>
              <a:rPr sz="1400" spc="5" dirty="0" err="1" smtClean="0">
                <a:latin typeface="Microsoft Sans Serif"/>
                <a:cs typeface="Microsoft Sans Serif"/>
              </a:rPr>
              <a:t>рограмма</a:t>
            </a:r>
            <a:r>
              <a:rPr sz="1400" spc="-175" dirty="0" smtClean="0">
                <a:latin typeface="Microsoft Sans Serif"/>
                <a:cs typeface="Microsoft Sans Serif"/>
              </a:rPr>
              <a:t> </a:t>
            </a:r>
            <a:r>
              <a:rPr sz="1400" spc="5" dirty="0">
                <a:latin typeface="Microsoft Sans Serif"/>
                <a:cs typeface="Microsoft Sans Serif"/>
              </a:rPr>
              <a:t>формируется</a:t>
            </a:r>
            <a:r>
              <a:rPr sz="1400" spc="-175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с</a:t>
            </a:r>
            <a:r>
              <a:rPr sz="1400" spc="-105" dirty="0">
                <a:latin typeface="Microsoft Sans Serif"/>
                <a:cs typeface="Microsoft Sans Serif"/>
              </a:rPr>
              <a:t> </a:t>
            </a:r>
            <a:r>
              <a:rPr sz="1400" spc="40" dirty="0" err="1" smtClean="0">
                <a:latin typeface="Microsoft Sans Serif"/>
                <a:cs typeface="Microsoft Sans Serif"/>
              </a:rPr>
              <a:t>учётом</a:t>
            </a:r>
            <a:r>
              <a:rPr lang="ru-RU" sz="1400" spc="40" dirty="0" smtClean="0">
                <a:latin typeface="Microsoft Sans Serif"/>
                <a:cs typeface="Microsoft Sans Serif"/>
              </a:rPr>
              <a:t> </a:t>
            </a:r>
            <a:r>
              <a:rPr sz="1400" spc="40" dirty="0" err="1" smtClean="0">
                <a:latin typeface="Microsoft Sans Serif"/>
                <a:cs typeface="Microsoft Sans Serif"/>
              </a:rPr>
              <a:t>опыта</a:t>
            </a:r>
            <a:r>
              <a:rPr sz="1400" spc="-180" dirty="0" smtClean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реализации</a:t>
            </a:r>
            <a:r>
              <a:rPr sz="1400" spc="-9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проекта</a:t>
            </a:r>
            <a:r>
              <a:rPr sz="1400" spc="-175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«Билет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в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будущее»</a:t>
            </a:r>
            <a:r>
              <a:rPr sz="1400" spc="45" dirty="0">
                <a:latin typeface="Microsoft Sans Serif"/>
                <a:cs typeface="Microsoft Sans Serif"/>
              </a:rPr>
              <a:t> </a:t>
            </a:r>
            <a:r>
              <a:rPr sz="1400" spc="75" dirty="0">
                <a:latin typeface="Microsoft Sans Serif"/>
                <a:cs typeface="Microsoft Sans Serif"/>
              </a:rPr>
              <a:t>в </a:t>
            </a:r>
            <a:r>
              <a:rPr sz="1400" spc="80" dirty="0">
                <a:latin typeface="Microsoft Sans Serif"/>
                <a:cs typeface="Microsoft Sans Serif"/>
              </a:rPr>
              <a:t> </a:t>
            </a:r>
            <a:r>
              <a:rPr sz="1400" spc="15" dirty="0">
                <a:latin typeface="Microsoft Sans Serif"/>
                <a:cs typeface="Microsoft Sans Serif"/>
              </a:rPr>
              <a:t>субъекте</a:t>
            </a:r>
            <a:r>
              <a:rPr sz="1400" spc="-185" dirty="0">
                <a:latin typeface="Microsoft Sans Serif"/>
                <a:cs typeface="Microsoft Sans Serif"/>
              </a:rPr>
              <a:t> </a:t>
            </a:r>
            <a:r>
              <a:rPr sz="1400" spc="-5" dirty="0">
                <a:latin typeface="Microsoft Sans Serif"/>
                <a:cs typeface="Microsoft Sans Serif"/>
              </a:rPr>
              <a:t>Федерации</a:t>
            </a:r>
            <a:r>
              <a:rPr sz="1400" spc="-190" dirty="0">
                <a:latin typeface="Microsoft Sans Serif"/>
                <a:cs typeface="Microsoft Sans Serif"/>
              </a:rPr>
              <a:t> </a:t>
            </a:r>
            <a:r>
              <a:rPr sz="1400" spc="10" dirty="0">
                <a:latin typeface="Microsoft Sans Serif"/>
                <a:cs typeface="Microsoft Sans Serif"/>
              </a:rPr>
              <a:t>в</a:t>
            </a:r>
            <a:r>
              <a:rPr sz="1400" spc="-80" dirty="0">
                <a:latin typeface="Microsoft Sans Serif"/>
                <a:cs typeface="Microsoft Sans Serif"/>
              </a:rPr>
              <a:t> </a:t>
            </a:r>
            <a:r>
              <a:rPr sz="1400" spc="-30" dirty="0" smtClean="0">
                <a:latin typeface="Microsoft Sans Serif"/>
                <a:cs typeface="Microsoft Sans Serif"/>
              </a:rPr>
              <a:t>2019-2020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280093" y="1450659"/>
            <a:ext cx="352425" cy="731812"/>
          </a:xfrm>
          <a:custGeom>
            <a:avLst/>
            <a:gdLst/>
            <a:ahLst/>
            <a:cxnLst/>
            <a:rect l="l" t="t" r="r" b="b"/>
            <a:pathLst>
              <a:path w="352425" h="2047875">
                <a:moveTo>
                  <a:pt x="351916" y="2047875"/>
                </a:moveTo>
                <a:lnTo>
                  <a:pt x="305053" y="2042033"/>
                </a:lnTo>
                <a:lnTo>
                  <a:pt x="263016" y="2025650"/>
                </a:lnTo>
                <a:lnTo>
                  <a:pt x="227457" y="2000250"/>
                </a:lnTo>
                <a:lnTo>
                  <a:pt x="200025" y="1967230"/>
                </a:lnTo>
                <a:lnTo>
                  <a:pt x="182245" y="1928368"/>
                </a:lnTo>
                <a:lnTo>
                  <a:pt x="175895" y="1885061"/>
                </a:lnTo>
                <a:lnTo>
                  <a:pt x="175895" y="1186688"/>
                </a:lnTo>
                <a:lnTo>
                  <a:pt x="169672" y="1143380"/>
                </a:lnTo>
                <a:lnTo>
                  <a:pt x="151891" y="1104519"/>
                </a:lnTo>
                <a:lnTo>
                  <a:pt x="124460" y="1071626"/>
                </a:lnTo>
                <a:lnTo>
                  <a:pt x="88773" y="1046099"/>
                </a:lnTo>
                <a:lnTo>
                  <a:pt x="46736" y="1029715"/>
                </a:lnTo>
                <a:lnTo>
                  <a:pt x="0" y="1023874"/>
                </a:lnTo>
                <a:lnTo>
                  <a:pt x="46736" y="1018159"/>
                </a:lnTo>
                <a:lnTo>
                  <a:pt x="88773" y="1001776"/>
                </a:lnTo>
                <a:lnTo>
                  <a:pt x="124460" y="976249"/>
                </a:lnTo>
                <a:lnTo>
                  <a:pt x="151891" y="943355"/>
                </a:lnTo>
                <a:lnTo>
                  <a:pt x="169672" y="904494"/>
                </a:lnTo>
                <a:lnTo>
                  <a:pt x="175895" y="861187"/>
                </a:lnTo>
                <a:lnTo>
                  <a:pt x="175895" y="162813"/>
                </a:lnTo>
                <a:lnTo>
                  <a:pt x="182245" y="119507"/>
                </a:lnTo>
                <a:lnTo>
                  <a:pt x="200025" y="80645"/>
                </a:lnTo>
                <a:lnTo>
                  <a:pt x="227457" y="47625"/>
                </a:lnTo>
                <a:lnTo>
                  <a:pt x="263016" y="22225"/>
                </a:lnTo>
                <a:lnTo>
                  <a:pt x="305053" y="5841"/>
                </a:lnTo>
                <a:lnTo>
                  <a:pt x="351916" y="0"/>
                </a:lnTo>
              </a:path>
            </a:pathLst>
          </a:custGeom>
          <a:ln w="38100">
            <a:solidFill>
              <a:srgbClr val="0EAC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49614" y="2692590"/>
            <a:ext cx="352425" cy="1173087"/>
          </a:xfrm>
          <a:custGeom>
            <a:avLst/>
            <a:gdLst/>
            <a:ahLst/>
            <a:cxnLst/>
            <a:rect l="l" t="t" r="r" b="b"/>
            <a:pathLst>
              <a:path w="352425" h="1428750">
                <a:moveTo>
                  <a:pt x="351916" y="1428623"/>
                </a:moveTo>
                <a:lnTo>
                  <a:pt x="305053" y="1422793"/>
                </a:lnTo>
                <a:lnTo>
                  <a:pt x="263016" y="1406334"/>
                </a:lnTo>
                <a:lnTo>
                  <a:pt x="227457" y="1380820"/>
                </a:lnTo>
                <a:lnTo>
                  <a:pt x="200025" y="1347787"/>
                </a:lnTo>
                <a:lnTo>
                  <a:pt x="182245" y="1308798"/>
                </a:lnTo>
                <a:lnTo>
                  <a:pt x="175895" y="1265415"/>
                </a:lnTo>
                <a:lnTo>
                  <a:pt x="175895" y="877569"/>
                </a:lnTo>
                <a:lnTo>
                  <a:pt x="169672" y="834136"/>
                </a:lnTo>
                <a:lnTo>
                  <a:pt x="151891" y="795147"/>
                </a:lnTo>
                <a:lnTo>
                  <a:pt x="124460" y="762127"/>
                </a:lnTo>
                <a:lnTo>
                  <a:pt x="88773" y="736600"/>
                </a:lnTo>
                <a:lnTo>
                  <a:pt x="46736" y="720090"/>
                </a:lnTo>
                <a:lnTo>
                  <a:pt x="0" y="714247"/>
                </a:lnTo>
                <a:lnTo>
                  <a:pt x="46736" y="708533"/>
                </a:lnTo>
                <a:lnTo>
                  <a:pt x="88773" y="692022"/>
                </a:lnTo>
                <a:lnTo>
                  <a:pt x="124460" y="666496"/>
                </a:lnTo>
                <a:lnTo>
                  <a:pt x="151891" y="633476"/>
                </a:lnTo>
                <a:lnTo>
                  <a:pt x="169672" y="594487"/>
                </a:lnTo>
                <a:lnTo>
                  <a:pt x="175895" y="551052"/>
                </a:lnTo>
                <a:lnTo>
                  <a:pt x="175895" y="163194"/>
                </a:lnTo>
                <a:lnTo>
                  <a:pt x="182245" y="119887"/>
                </a:lnTo>
                <a:lnTo>
                  <a:pt x="200025" y="80899"/>
                </a:lnTo>
                <a:lnTo>
                  <a:pt x="227457" y="47751"/>
                </a:lnTo>
                <a:lnTo>
                  <a:pt x="263016" y="22225"/>
                </a:lnTo>
                <a:lnTo>
                  <a:pt x="305053" y="5842"/>
                </a:lnTo>
                <a:lnTo>
                  <a:pt x="351916" y="0"/>
                </a:lnTo>
              </a:path>
            </a:pathLst>
          </a:custGeom>
          <a:ln w="38100">
            <a:solidFill>
              <a:srgbClr val="0EAC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7365" y="352043"/>
            <a:ext cx="9712960" cy="87884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02499"/>
              </a:lnSpc>
              <a:spcBef>
                <a:spcPts val="45"/>
              </a:spcBef>
            </a:pPr>
            <a:r>
              <a:rPr sz="2750" spc="30" dirty="0">
                <a:solidFill>
                  <a:srgbClr val="000000"/>
                </a:solidFill>
              </a:rPr>
              <a:t>ТЕМАТИЧЕСКИЕ</a:t>
            </a:r>
            <a:r>
              <a:rPr sz="2750" spc="-25" dirty="0">
                <a:solidFill>
                  <a:srgbClr val="000000"/>
                </a:solidFill>
              </a:rPr>
              <a:t> </a:t>
            </a:r>
            <a:r>
              <a:rPr sz="2750" spc="35" dirty="0">
                <a:solidFill>
                  <a:srgbClr val="000000"/>
                </a:solidFill>
              </a:rPr>
              <a:t>НАПРАВЛЕНИЯ</a:t>
            </a:r>
            <a:r>
              <a:rPr sz="2750" spc="-35" dirty="0">
                <a:solidFill>
                  <a:srgbClr val="000000"/>
                </a:solidFill>
              </a:rPr>
              <a:t> </a:t>
            </a:r>
            <a:r>
              <a:rPr sz="2750" spc="30" dirty="0">
                <a:solidFill>
                  <a:srgbClr val="000000"/>
                </a:solidFill>
              </a:rPr>
              <a:t>ОБРАЗОВАТЕЛЬНОЙ </a:t>
            </a:r>
            <a:r>
              <a:rPr sz="2750" spc="-750" dirty="0">
                <a:solidFill>
                  <a:srgbClr val="000000"/>
                </a:solidFill>
              </a:rPr>
              <a:t> </a:t>
            </a:r>
            <a:r>
              <a:rPr sz="2750" spc="30" dirty="0">
                <a:solidFill>
                  <a:srgbClr val="000000"/>
                </a:solidFill>
              </a:rPr>
              <a:t>ПРОФОРИЕНТАЦИОННОЙ</a:t>
            </a:r>
            <a:r>
              <a:rPr sz="2750" spc="-135" dirty="0">
                <a:solidFill>
                  <a:srgbClr val="000000"/>
                </a:solidFill>
              </a:rPr>
              <a:t> </a:t>
            </a:r>
            <a:r>
              <a:rPr sz="2750" spc="30" dirty="0">
                <a:solidFill>
                  <a:srgbClr val="000000"/>
                </a:solidFill>
              </a:rPr>
              <a:t>ПРОГРАММЫ</a:t>
            </a:r>
            <a:r>
              <a:rPr sz="2750" spc="-20" dirty="0">
                <a:solidFill>
                  <a:srgbClr val="000000"/>
                </a:solidFill>
              </a:rPr>
              <a:t> </a:t>
            </a:r>
            <a:r>
              <a:rPr sz="2750" spc="45" dirty="0">
                <a:solidFill>
                  <a:srgbClr val="000000"/>
                </a:solidFill>
              </a:rPr>
              <a:t>2021</a:t>
            </a:r>
            <a:endParaRPr sz="2750"/>
          </a:p>
        </p:txBody>
      </p:sp>
      <p:sp>
        <p:nvSpPr>
          <p:cNvPr id="3" name="object 3"/>
          <p:cNvSpPr/>
          <p:nvPr/>
        </p:nvSpPr>
        <p:spPr>
          <a:xfrm>
            <a:off x="538162" y="1287272"/>
            <a:ext cx="11654155" cy="26034"/>
          </a:xfrm>
          <a:custGeom>
            <a:avLst/>
            <a:gdLst/>
            <a:ahLst/>
            <a:cxnLst/>
            <a:rect l="l" t="t" r="r" b="b"/>
            <a:pathLst>
              <a:path w="11654155" h="26034">
                <a:moveTo>
                  <a:pt x="0" y="25907"/>
                </a:moveTo>
                <a:lnTo>
                  <a:pt x="11653837" y="25907"/>
                </a:lnTo>
                <a:lnTo>
                  <a:pt x="11653837" y="0"/>
                </a:lnTo>
                <a:lnTo>
                  <a:pt x="0" y="0"/>
                </a:lnTo>
                <a:lnTo>
                  <a:pt x="0" y="25907"/>
                </a:lnTo>
                <a:close/>
              </a:path>
            </a:pathLst>
          </a:custGeom>
          <a:solidFill>
            <a:srgbClr val="0EAC9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" y="1552575"/>
            <a:ext cx="4362450" cy="507682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138420" y="1671637"/>
            <a:ext cx="6748780" cy="493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85"/>
              </a:lnSpc>
              <a:spcBef>
                <a:spcPts val="100"/>
              </a:spcBef>
            </a:pPr>
            <a:r>
              <a:rPr sz="1200" i="1" spc="10" dirty="0">
                <a:latin typeface="Arial"/>
                <a:cs typeface="Arial"/>
              </a:rPr>
              <a:t>Подотрасли:</a:t>
            </a:r>
            <a:r>
              <a:rPr sz="1200" i="1" spc="-145" dirty="0">
                <a:latin typeface="Arial"/>
                <a:cs typeface="Arial"/>
              </a:rPr>
              <a:t> </a:t>
            </a:r>
            <a:r>
              <a:rPr sz="1200" i="1" spc="5" dirty="0">
                <a:latin typeface="Arial"/>
                <a:cs typeface="Arial"/>
              </a:rPr>
              <a:t>Медицина</a:t>
            </a:r>
            <a:r>
              <a:rPr sz="1200" i="1" spc="-7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-9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телемедицина.</a:t>
            </a:r>
            <a:r>
              <a:rPr sz="1200" i="1" spc="-1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Фарма.</a:t>
            </a:r>
            <a:r>
              <a:rPr sz="1200" i="1" spc="-13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Биотехнологии</a:t>
            </a:r>
            <a:r>
              <a:rPr sz="1200" i="1" spc="-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(биоинженерия</a:t>
            </a:r>
            <a:r>
              <a:rPr sz="1200" i="1" spc="-1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-9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генетика,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ts val="1285"/>
              </a:lnSpc>
            </a:pPr>
            <a:r>
              <a:rPr sz="1200" i="1" spc="5" dirty="0">
                <a:latin typeface="Arial"/>
                <a:cs typeface="Arial"/>
              </a:rPr>
              <a:t>и</a:t>
            </a:r>
            <a:r>
              <a:rPr sz="1200" i="1" dirty="0">
                <a:latin typeface="Arial"/>
                <a:cs typeface="Arial"/>
              </a:rPr>
              <a:t>ссл</a:t>
            </a:r>
            <a:r>
              <a:rPr sz="1200" i="1" spc="5" dirty="0">
                <a:latin typeface="Arial"/>
                <a:cs typeface="Arial"/>
              </a:rPr>
              <a:t>е</a:t>
            </a:r>
            <a:r>
              <a:rPr sz="1200" i="1" spc="10" dirty="0">
                <a:latin typeface="Arial"/>
                <a:cs typeface="Arial"/>
              </a:rPr>
              <a:t>д</a:t>
            </a:r>
            <a:r>
              <a:rPr sz="1200" i="1" spc="5" dirty="0">
                <a:latin typeface="Arial"/>
                <a:cs typeface="Arial"/>
              </a:rPr>
              <a:t>о</a:t>
            </a:r>
            <a:r>
              <a:rPr sz="1200" i="1" spc="-25" dirty="0">
                <a:latin typeface="Arial"/>
                <a:cs typeface="Arial"/>
              </a:rPr>
              <a:t>в</a:t>
            </a:r>
            <a:r>
              <a:rPr sz="1200" i="1" spc="5" dirty="0">
                <a:latin typeface="Arial"/>
                <a:cs typeface="Arial"/>
              </a:rPr>
              <a:t>а</a:t>
            </a:r>
            <a:r>
              <a:rPr sz="1200" i="1" spc="15" dirty="0">
                <a:latin typeface="Arial"/>
                <a:cs typeface="Arial"/>
              </a:rPr>
              <a:t>н</a:t>
            </a:r>
            <a:r>
              <a:rPr sz="1200" i="1" spc="5" dirty="0">
                <a:latin typeface="Arial"/>
                <a:cs typeface="Arial"/>
              </a:rPr>
              <a:t>и</a:t>
            </a:r>
            <a:r>
              <a:rPr sz="1200" i="1" spc="35" dirty="0">
                <a:latin typeface="Arial"/>
                <a:cs typeface="Arial"/>
              </a:rPr>
              <a:t>я</a:t>
            </a:r>
            <a:r>
              <a:rPr sz="1200" i="1" spc="100" dirty="0">
                <a:latin typeface="Arial"/>
                <a:cs typeface="Arial"/>
              </a:rPr>
              <a:t>,</a:t>
            </a:r>
            <a:r>
              <a:rPr sz="1200" i="1" spc="45" dirty="0">
                <a:latin typeface="Arial"/>
                <a:cs typeface="Arial"/>
              </a:rPr>
              <a:t>т</a:t>
            </a:r>
            <a:r>
              <a:rPr sz="1200" i="1" spc="-70" dirty="0">
                <a:latin typeface="Arial"/>
                <a:cs typeface="Arial"/>
              </a:rPr>
              <a:t>е</a:t>
            </a:r>
            <a:r>
              <a:rPr sz="1200" i="1" dirty="0">
                <a:latin typeface="Arial"/>
                <a:cs typeface="Arial"/>
              </a:rPr>
              <a:t>х</a:t>
            </a:r>
            <a:r>
              <a:rPr sz="1200" i="1" spc="10" dirty="0">
                <a:latin typeface="Arial"/>
                <a:cs typeface="Arial"/>
              </a:rPr>
              <a:t>н</a:t>
            </a:r>
            <a:r>
              <a:rPr sz="1200" i="1" spc="5" dirty="0">
                <a:latin typeface="Arial"/>
                <a:cs typeface="Arial"/>
              </a:rPr>
              <a:t>о</a:t>
            </a:r>
            <a:r>
              <a:rPr sz="1200" i="1" dirty="0">
                <a:latin typeface="Arial"/>
                <a:cs typeface="Arial"/>
              </a:rPr>
              <a:t>ло</a:t>
            </a:r>
            <a:r>
              <a:rPr sz="1200" i="1" spc="5" dirty="0">
                <a:latin typeface="Arial"/>
                <a:cs typeface="Arial"/>
              </a:rPr>
              <a:t>гии</a:t>
            </a:r>
            <a:r>
              <a:rPr sz="1200" i="1" spc="-30" dirty="0">
                <a:latin typeface="Arial"/>
                <a:cs typeface="Arial"/>
              </a:rPr>
              <a:t>)</a:t>
            </a:r>
            <a:r>
              <a:rPr sz="1200" i="1" dirty="0">
                <a:latin typeface="Arial"/>
                <a:cs typeface="Arial"/>
              </a:rPr>
              <a:t>.</a:t>
            </a:r>
            <a:r>
              <a:rPr sz="1200" i="1" spc="-13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Э</a:t>
            </a:r>
            <a:r>
              <a:rPr sz="1200" i="1" spc="30" dirty="0">
                <a:latin typeface="Arial"/>
                <a:cs typeface="Arial"/>
              </a:rPr>
              <a:t>к</a:t>
            </a:r>
            <a:r>
              <a:rPr sz="1200" i="1" spc="5" dirty="0">
                <a:latin typeface="Arial"/>
                <a:cs typeface="Arial"/>
              </a:rPr>
              <a:t>о</a:t>
            </a:r>
            <a:r>
              <a:rPr sz="1200" i="1" dirty="0">
                <a:latin typeface="Arial"/>
                <a:cs typeface="Arial"/>
              </a:rPr>
              <a:t>л</a:t>
            </a:r>
            <a:r>
              <a:rPr sz="1200" i="1" spc="5" dirty="0">
                <a:latin typeface="Arial"/>
                <a:cs typeface="Arial"/>
              </a:rPr>
              <a:t>оги</a:t>
            </a:r>
            <a:r>
              <a:rPr sz="1200" i="1" dirty="0">
                <a:latin typeface="Arial"/>
                <a:cs typeface="Arial"/>
              </a:rPr>
              <a:t>я</a:t>
            </a:r>
            <a:endParaRPr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50" dirty="0">
              <a:latin typeface="Arial"/>
              <a:cs typeface="Arial"/>
            </a:endParaRPr>
          </a:p>
          <a:p>
            <a:pPr marL="12700" marR="66675">
              <a:lnSpc>
                <a:spcPct val="78100"/>
              </a:lnSpc>
            </a:pPr>
            <a:r>
              <a:rPr sz="1200" i="1" spc="10" dirty="0">
                <a:latin typeface="Arial"/>
                <a:cs typeface="Arial"/>
              </a:rPr>
              <a:t>Подотрасли:</a:t>
            </a:r>
            <a:r>
              <a:rPr sz="1200" i="1" spc="-12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Строительство,</a:t>
            </a:r>
            <a:r>
              <a:rPr sz="1200" i="1" spc="-1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архитектура,</a:t>
            </a:r>
            <a:r>
              <a:rPr sz="1200" i="1" spc="-12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благоустройство.</a:t>
            </a:r>
            <a:r>
              <a:rPr sz="1200" i="1" spc="-1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Транспорт,</a:t>
            </a:r>
            <a:r>
              <a:rPr sz="1200" i="1" spc="-12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Транспортная </a:t>
            </a:r>
            <a:r>
              <a:rPr sz="1200" i="1" spc="-320" dirty="0">
                <a:latin typeface="Arial"/>
                <a:cs typeface="Arial"/>
              </a:rPr>
              <a:t> </a:t>
            </a:r>
            <a:r>
              <a:rPr sz="1200" i="1" spc="5" dirty="0">
                <a:latin typeface="Arial"/>
                <a:cs typeface="Arial"/>
              </a:rPr>
              <a:t>и</a:t>
            </a:r>
            <a:r>
              <a:rPr sz="1200" i="1" spc="10" dirty="0">
                <a:latin typeface="Arial"/>
                <a:cs typeface="Arial"/>
              </a:rPr>
              <a:t>н</a:t>
            </a:r>
            <a:r>
              <a:rPr sz="1200" i="1" spc="-30" dirty="0">
                <a:latin typeface="Arial"/>
                <a:cs typeface="Arial"/>
              </a:rPr>
              <a:t>ф</a:t>
            </a:r>
            <a:r>
              <a:rPr sz="1200" i="1" spc="5" dirty="0">
                <a:latin typeface="Arial"/>
                <a:cs typeface="Arial"/>
              </a:rPr>
              <a:t>ра</a:t>
            </a:r>
            <a:r>
              <a:rPr sz="1200" i="1" dirty="0">
                <a:latin typeface="Arial"/>
                <a:cs typeface="Arial"/>
              </a:rPr>
              <a:t>с</a:t>
            </a:r>
            <a:r>
              <a:rPr sz="1200" i="1" spc="50" dirty="0">
                <a:latin typeface="Arial"/>
                <a:cs typeface="Arial"/>
              </a:rPr>
              <a:t>т</a:t>
            </a:r>
            <a:r>
              <a:rPr sz="1200" i="1" spc="-70" dirty="0">
                <a:latin typeface="Arial"/>
                <a:cs typeface="Arial"/>
              </a:rPr>
              <a:t>р</a:t>
            </a:r>
            <a:r>
              <a:rPr sz="1200" i="1" dirty="0">
                <a:latin typeface="Arial"/>
                <a:cs typeface="Arial"/>
              </a:rPr>
              <a:t>у</a:t>
            </a:r>
            <a:r>
              <a:rPr sz="1200" i="1" spc="30" dirty="0">
                <a:latin typeface="Arial"/>
                <a:cs typeface="Arial"/>
              </a:rPr>
              <a:t>к</a:t>
            </a:r>
            <a:r>
              <a:rPr sz="1200" i="1" spc="45" dirty="0">
                <a:latin typeface="Arial"/>
                <a:cs typeface="Arial"/>
              </a:rPr>
              <a:t>т</a:t>
            </a:r>
            <a:r>
              <a:rPr sz="1200" i="1" dirty="0">
                <a:latin typeface="Arial"/>
                <a:cs typeface="Arial"/>
              </a:rPr>
              <a:t>у</a:t>
            </a:r>
            <a:r>
              <a:rPr sz="1200" i="1" spc="5" dirty="0">
                <a:latin typeface="Arial"/>
                <a:cs typeface="Arial"/>
              </a:rPr>
              <a:t>ра</a:t>
            </a:r>
            <a:r>
              <a:rPr sz="1200" i="1" dirty="0">
                <a:latin typeface="Arial"/>
                <a:cs typeface="Arial"/>
              </a:rPr>
              <a:t>.</a:t>
            </a:r>
            <a:r>
              <a:rPr sz="1200" i="1" spc="-15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Э</a:t>
            </a:r>
            <a:r>
              <a:rPr sz="1200" i="1" spc="10" dirty="0">
                <a:latin typeface="Arial"/>
                <a:cs typeface="Arial"/>
              </a:rPr>
              <a:t>н</a:t>
            </a:r>
            <a:r>
              <a:rPr sz="1200" i="1" dirty="0">
                <a:latin typeface="Arial"/>
                <a:cs typeface="Arial"/>
              </a:rPr>
              <a:t>ер</a:t>
            </a:r>
            <a:r>
              <a:rPr sz="1200" i="1" spc="5" dirty="0">
                <a:latin typeface="Arial"/>
                <a:cs typeface="Arial"/>
              </a:rPr>
              <a:t>г</a:t>
            </a:r>
            <a:r>
              <a:rPr sz="1200" i="1" dirty="0">
                <a:latin typeface="Arial"/>
                <a:cs typeface="Arial"/>
              </a:rPr>
              <a:t>е</a:t>
            </a:r>
            <a:r>
              <a:rPr sz="1200" i="1" spc="-30" dirty="0">
                <a:latin typeface="Arial"/>
                <a:cs typeface="Arial"/>
              </a:rPr>
              <a:t>т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-45" dirty="0">
                <a:latin typeface="Arial"/>
                <a:cs typeface="Arial"/>
              </a:rPr>
              <a:t>к</a:t>
            </a:r>
            <a:r>
              <a:rPr sz="1200" i="1" dirty="0">
                <a:latin typeface="Arial"/>
                <a:cs typeface="Arial"/>
              </a:rPr>
              <a:t>а.</a:t>
            </a:r>
            <a:r>
              <a:rPr sz="1200" i="1" spc="-130" dirty="0">
                <a:latin typeface="Arial"/>
                <a:cs typeface="Arial"/>
              </a:rPr>
              <a:t> </a:t>
            </a:r>
            <a:r>
              <a:rPr sz="1200" i="1" spc="20" dirty="0">
                <a:latin typeface="Arial"/>
                <a:cs typeface="Arial"/>
              </a:rPr>
              <a:t>Е</a:t>
            </a:r>
            <a:r>
              <a:rPr sz="1200" i="1" spc="5" dirty="0">
                <a:latin typeface="Arial"/>
                <a:cs typeface="Arial"/>
              </a:rPr>
              <a:t>д</a:t>
            </a:r>
            <a:r>
              <a:rPr sz="1200" i="1" dirty="0">
                <a:latin typeface="Arial"/>
                <a:cs typeface="Arial"/>
              </a:rPr>
              <a:t>а</a:t>
            </a:r>
            <a:r>
              <a:rPr sz="1200" i="1" spc="-1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-30" dirty="0">
                <a:latin typeface="Arial"/>
                <a:cs typeface="Arial"/>
              </a:rPr>
              <a:t> </a:t>
            </a:r>
            <a:r>
              <a:rPr sz="1200" i="1" spc="10" dirty="0">
                <a:latin typeface="Arial"/>
                <a:cs typeface="Arial"/>
              </a:rPr>
              <a:t>п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25" dirty="0">
                <a:latin typeface="Arial"/>
                <a:cs typeface="Arial"/>
              </a:rPr>
              <a:t>щ</a:t>
            </a:r>
            <a:r>
              <a:rPr sz="1200" i="1" dirty="0">
                <a:latin typeface="Arial"/>
                <a:cs typeface="Arial"/>
              </a:rPr>
              <a:t>е</a:t>
            </a:r>
            <a:r>
              <a:rPr sz="1200" i="1" spc="-30" dirty="0">
                <a:latin typeface="Arial"/>
                <a:cs typeface="Arial"/>
              </a:rPr>
              <a:t>в</a:t>
            </a:r>
            <a:r>
              <a:rPr sz="1200" i="1" spc="10" dirty="0">
                <a:latin typeface="Arial"/>
                <a:cs typeface="Arial"/>
              </a:rPr>
              <a:t>ы</a:t>
            </a:r>
            <a:r>
              <a:rPr sz="1200" i="1" dirty="0">
                <a:latin typeface="Arial"/>
                <a:cs typeface="Arial"/>
              </a:rPr>
              <a:t>е</a:t>
            </a:r>
            <a:r>
              <a:rPr sz="1200" i="1" spc="-90" dirty="0">
                <a:latin typeface="Arial"/>
                <a:cs typeface="Arial"/>
              </a:rPr>
              <a:t> </a:t>
            </a:r>
            <a:r>
              <a:rPr sz="1200" i="1" spc="45" dirty="0">
                <a:latin typeface="Arial"/>
                <a:cs typeface="Arial"/>
              </a:rPr>
              <a:t>т</a:t>
            </a:r>
            <a:r>
              <a:rPr sz="1200" i="1" spc="-70" dirty="0">
                <a:latin typeface="Arial"/>
                <a:cs typeface="Arial"/>
              </a:rPr>
              <a:t>е</a:t>
            </a:r>
            <a:r>
              <a:rPr sz="1200" i="1" dirty="0">
                <a:latin typeface="Arial"/>
                <a:cs typeface="Arial"/>
              </a:rPr>
              <a:t>х</a:t>
            </a:r>
            <a:r>
              <a:rPr sz="1200" i="1" spc="10" dirty="0">
                <a:latin typeface="Arial"/>
                <a:cs typeface="Arial"/>
              </a:rPr>
              <a:t>н</a:t>
            </a:r>
            <a:r>
              <a:rPr sz="1200" i="1" dirty="0">
                <a:latin typeface="Arial"/>
                <a:cs typeface="Arial"/>
              </a:rPr>
              <a:t>оло</a:t>
            </a:r>
            <a:r>
              <a:rPr sz="1200" i="1" spc="5" dirty="0">
                <a:latin typeface="Arial"/>
                <a:cs typeface="Arial"/>
              </a:rPr>
              <a:t>г</a:t>
            </a:r>
            <a:r>
              <a:rPr sz="1200" i="1" dirty="0">
                <a:latin typeface="Arial"/>
                <a:cs typeface="Arial"/>
              </a:rPr>
              <a:t>ии</a:t>
            </a:r>
            <a:r>
              <a:rPr sz="1200" i="1" spc="-95" dirty="0">
                <a:latin typeface="Arial"/>
                <a:cs typeface="Arial"/>
              </a:rPr>
              <a:t> </a:t>
            </a:r>
            <a:r>
              <a:rPr sz="1200" i="1" spc="-30" dirty="0">
                <a:latin typeface="Arial"/>
                <a:cs typeface="Arial"/>
              </a:rPr>
              <a:t>(в</a:t>
            </a:r>
            <a:r>
              <a:rPr sz="1200" i="1" spc="30" dirty="0">
                <a:latin typeface="Arial"/>
                <a:cs typeface="Arial"/>
              </a:rPr>
              <a:t>к</a:t>
            </a:r>
            <a:r>
              <a:rPr sz="1200" i="1" dirty="0">
                <a:latin typeface="Arial"/>
                <a:cs typeface="Arial"/>
              </a:rPr>
              <a:t>л</a:t>
            </a:r>
            <a:r>
              <a:rPr sz="1200" i="1" spc="-85" dirty="0">
                <a:latin typeface="Arial"/>
                <a:cs typeface="Arial"/>
              </a:rPr>
              <a:t>ю</a:t>
            </a:r>
            <a:r>
              <a:rPr sz="1200" i="1" spc="-25" dirty="0">
                <a:latin typeface="Arial"/>
                <a:cs typeface="Arial"/>
              </a:rPr>
              <a:t>ч</a:t>
            </a:r>
            <a:r>
              <a:rPr sz="1200" i="1" dirty="0">
                <a:latin typeface="Arial"/>
                <a:cs typeface="Arial"/>
              </a:rPr>
              <a:t>ает</a:t>
            </a:r>
            <a:r>
              <a:rPr sz="1200" i="1" spc="-5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а</a:t>
            </a:r>
            <a:r>
              <a:rPr sz="1200" i="1" spc="5" dirty="0">
                <a:latin typeface="Arial"/>
                <a:cs typeface="Arial"/>
              </a:rPr>
              <a:t>г</a:t>
            </a:r>
            <a:r>
              <a:rPr sz="1200" i="1" dirty="0">
                <a:latin typeface="Arial"/>
                <a:cs typeface="Arial"/>
              </a:rPr>
              <a:t>ро</a:t>
            </a:r>
            <a:r>
              <a:rPr sz="1200" i="1" spc="10" dirty="0">
                <a:latin typeface="Arial"/>
                <a:cs typeface="Arial"/>
              </a:rPr>
              <a:t>п</a:t>
            </a:r>
            <a:r>
              <a:rPr sz="1200" i="1" dirty="0">
                <a:latin typeface="Arial"/>
                <a:cs typeface="Arial"/>
              </a:rPr>
              <a:t>ром)</a:t>
            </a:r>
            <a:endParaRPr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 marL="12700">
              <a:lnSpc>
                <a:spcPts val="1280"/>
              </a:lnSpc>
              <a:spcBef>
                <a:spcPts val="894"/>
              </a:spcBef>
            </a:pPr>
            <a:r>
              <a:rPr sz="1200" i="1" spc="30" dirty="0">
                <a:latin typeface="Arial"/>
                <a:cs typeface="Arial"/>
              </a:rPr>
              <a:t>П</a:t>
            </a:r>
            <a:r>
              <a:rPr sz="1200" i="1" spc="5" dirty="0">
                <a:latin typeface="Arial"/>
                <a:cs typeface="Arial"/>
              </a:rPr>
              <a:t>о</a:t>
            </a:r>
            <a:r>
              <a:rPr sz="1200" i="1" spc="10" dirty="0">
                <a:latin typeface="Arial"/>
                <a:cs typeface="Arial"/>
              </a:rPr>
              <a:t>д</a:t>
            </a:r>
            <a:r>
              <a:rPr sz="1200" i="1" spc="5" dirty="0">
                <a:latin typeface="Arial"/>
                <a:cs typeface="Arial"/>
              </a:rPr>
              <a:t>о</a:t>
            </a:r>
            <a:r>
              <a:rPr sz="1200" i="1" spc="50" dirty="0">
                <a:latin typeface="Arial"/>
                <a:cs typeface="Arial"/>
              </a:rPr>
              <a:t>т</a:t>
            </a:r>
            <a:r>
              <a:rPr sz="1200" i="1" spc="5" dirty="0">
                <a:latin typeface="Arial"/>
                <a:cs typeface="Arial"/>
              </a:rPr>
              <a:t>ра</a:t>
            </a:r>
            <a:r>
              <a:rPr sz="1200" i="1" dirty="0">
                <a:latin typeface="Arial"/>
                <a:cs typeface="Arial"/>
              </a:rPr>
              <a:t>сл</a:t>
            </a:r>
            <a:r>
              <a:rPr sz="1200" i="1" spc="10" dirty="0">
                <a:latin typeface="Arial"/>
                <a:cs typeface="Arial"/>
              </a:rPr>
              <a:t>и</a:t>
            </a:r>
            <a:r>
              <a:rPr sz="1200" i="1" dirty="0">
                <a:latin typeface="Arial"/>
                <a:cs typeface="Arial"/>
              </a:rPr>
              <a:t>:</a:t>
            </a:r>
            <a:r>
              <a:rPr sz="1200" i="1" spc="-140" dirty="0">
                <a:latin typeface="Arial"/>
                <a:cs typeface="Arial"/>
              </a:rPr>
              <a:t> </a:t>
            </a:r>
            <a:r>
              <a:rPr sz="1200" i="1" spc="-30" dirty="0">
                <a:latin typeface="Arial"/>
                <a:cs typeface="Arial"/>
              </a:rPr>
              <a:t>К</a:t>
            </a:r>
            <a:r>
              <a:rPr sz="1200" i="1" spc="5" dirty="0">
                <a:latin typeface="Arial"/>
                <a:cs typeface="Arial"/>
              </a:rPr>
              <a:t>и</a:t>
            </a:r>
            <a:r>
              <a:rPr sz="1200" i="1" dirty="0">
                <a:latin typeface="Arial"/>
                <a:cs typeface="Arial"/>
              </a:rPr>
              <a:t>б</a:t>
            </a:r>
            <a:r>
              <a:rPr sz="1200" i="1" spc="10" dirty="0">
                <a:latin typeface="Arial"/>
                <a:cs typeface="Arial"/>
              </a:rPr>
              <a:t>е</a:t>
            </a:r>
            <a:r>
              <a:rPr sz="1200" i="1" dirty="0">
                <a:latin typeface="Arial"/>
                <a:cs typeface="Arial"/>
              </a:rPr>
              <a:t>р</a:t>
            </a:r>
            <a:r>
              <a:rPr sz="1200" i="1" spc="-125" dirty="0">
                <a:latin typeface="Arial"/>
                <a:cs typeface="Arial"/>
              </a:rPr>
              <a:t> </a:t>
            </a:r>
            <a:r>
              <a:rPr sz="1200" i="1" spc="-30" dirty="0">
                <a:latin typeface="Arial"/>
                <a:cs typeface="Arial"/>
              </a:rPr>
              <a:t>(</a:t>
            </a:r>
            <a:r>
              <a:rPr sz="1200" i="1" spc="5" dirty="0">
                <a:latin typeface="Arial"/>
                <a:cs typeface="Arial"/>
              </a:rPr>
              <a:t>и</a:t>
            </a:r>
            <a:r>
              <a:rPr sz="1200" i="1" spc="10" dirty="0">
                <a:latin typeface="Arial"/>
                <a:cs typeface="Arial"/>
              </a:rPr>
              <a:t>н</a:t>
            </a:r>
            <a:r>
              <a:rPr sz="1200" i="1" spc="-30" dirty="0">
                <a:latin typeface="Arial"/>
                <a:cs typeface="Arial"/>
              </a:rPr>
              <a:t>ф</a:t>
            </a:r>
            <a:r>
              <a:rPr sz="1200" i="1" spc="5" dirty="0">
                <a:latin typeface="Arial"/>
                <a:cs typeface="Arial"/>
              </a:rPr>
              <a:t>ор</a:t>
            </a:r>
            <a:r>
              <a:rPr sz="1200" i="1" dirty="0">
                <a:latin typeface="Arial"/>
                <a:cs typeface="Arial"/>
              </a:rPr>
              <a:t>м</a:t>
            </a:r>
            <a:r>
              <a:rPr sz="1200" i="1" spc="5" dirty="0">
                <a:latin typeface="Arial"/>
                <a:cs typeface="Arial"/>
              </a:rPr>
              <a:t>а</a:t>
            </a:r>
            <a:r>
              <a:rPr sz="1200" i="1" spc="-15" dirty="0">
                <a:latin typeface="Arial"/>
                <a:cs typeface="Arial"/>
              </a:rPr>
              <a:t>ц</a:t>
            </a:r>
            <a:r>
              <a:rPr sz="1200" i="1" spc="5" dirty="0">
                <a:latin typeface="Arial"/>
                <a:cs typeface="Arial"/>
              </a:rPr>
              <a:t>ио</a:t>
            </a:r>
            <a:r>
              <a:rPr sz="1200" i="1" spc="10" dirty="0">
                <a:latin typeface="Arial"/>
                <a:cs typeface="Arial"/>
              </a:rPr>
              <a:t>нн</a:t>
            </a:r>
            <a:r>
              <a:rPr sz="1200" i="1" spc="5" dirty="0">
                <a:latin typeface="Arial"/>
                <a:cs typeface="Arial"/>
              </a:rPr>
              <a:t>а</a:t>
            </a:r>
            <a:r>
              <a:rPr sz="1200" i="1" spc="30" dirty="0">
                <a:latin typeface="Arial"/>
                <a:cs typeface="Arial"/>
              </a:rPr>
              <a:t>я</a:t>
            </a:r>
            <a:r>
              <a:rPr sz="1200" i="1" dirty="0">
                <a:latin typeface="Arial"/>
                <a:cs typeface="Arial"/>
              </a:rPr>
              <a:t>)</a:t>
            </a:r>
            <a:r>
              <a:rPr sz="1200" i="1" spc="-114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б</a:t>
            </a:r>
            <a:r>
              <a:rPr sz="1200" i="1" spc="10" dirty="0">
                <a:latin typeface="Arial"/>
                <a:cs typeface="Arial"/>
              </a:rPr>
              <a:t>е</a:t>
            </a:r>
            <a:r>
              <a:rPr sz="1200" i="1" spc="-30" dirty="0">
                <a:latin typeface="Arial"/>
                <a:cs typeface="Arial"/>
              </a:rPr>
              <a:t>з</a:t>
            </a:r>
            <a:r>
              <a:rPr sz="1200" i="1" spc="5" dirty="0">
                <a:latin typeface="Arial"/>
                <a:cs typeface="Arial"/>
              </a:rPr>
              <a:t>о</a:t>
            </a:r>
            <a:r>
              <a:rPr sz="1200" i="1" spc="15" dirty="0">
                <a:latin typeface="Arial"/>
                <a:cs typeface="Arial"/>
              </a:rPr>
              <a:t>п</a:t>
            </a:r>
            <a:r>
              <a:rPr sz="1200" i="1" spc="5" dirty="0">
                <a:latin typeface="Arial"/>
                <a:cs typeface="Arial"/>
              </a:rPr>
              <a:t>а</a:t>
            </a:r>
            <a:r>
              <a:rPr sz="1200" i="1" dirty="0">
                <a:latin typeface="Arial"/>
                <a:cs typeface="Arial"/>
              </a:rPr>
              <a:t>с</a:t>
            </a:r>
            <a:r>
              <a:rPr sz="1200" i="1" spc="15" dirty="0">
                <a:latin typeface="Arial"/>
                <a:cs typeface="Arial"/>
              </a:rPr>
              <a:t>н</a:t>
            </a:r>
            <a:r>
              <a:rPr sz="1200" i="1" spc="5" dirty="0">
                <a:latin typeface="Arial"/>
                <a:cs typeface="Arial"/>
              </a:rPr>
              <a:t>о</a:t>
            </a:r>
            <a:r>
              <a:rPr sz="1200" i="1" dirty="0">
                <a:latin typeface="Arial"/>
                <a:cs typeface="Arial"/>
              </a:rPr>
              <a:t>с</a:t>
            </a:r>
            <a:r>
              <a:rPr sz="1200" i="1" spc="50" dirty="0">
                <a:latin typeface="Arial"/>
                <a:cs typeface="Arial"/>
              </a:rPr>
              <a:t>т</a:t>
            </a:r>
            <a:r>
              <a:rPr sz="1200" i="1" spc="-30" dirty="0">
                <a:latin typeface="Arial"/>
                <a:cs typeface="Arial"/>
              </a:rPr>
              <a:t>ь</a:t>
            </a:r>
            <a:r>
              <a:rPr sz="1200" i="1" dirty="0">
                <a:latin typeface="Arial"/>
                <a:cs typeface="Arial"/>
              </a:rPr>
              <a:t>.</a:t>
            </a:r>
            <a:r>
              <a:rPr sz="1200" i="1" spc="-160" dirty="0">
                <a:latin typeface="Arial"/>
                <a:cs typeface="Arial"/>
              </a:rPr>
              <a:t> </a:t>
            </a:r>
            <a:r>
              <a:rPr sz="1200" i="1" spc="45" dirty="0">
                <a:latin typeface="Arial"/>
                <a:cs typeface="Arial"/>
              </a:rPr>
              <a:t>М</a:t>
            </a:r>
            <a:r>
              <a:rPr sz="1200" i="1" spc="15" dirty="0">
                <a:latin typeface="Arial"/>
                <a:cs typeface="Arial"/>
              </a:rPr>
              <a:t>Ч</a:t>
            </a:r>
            <a:r>
              <a:rPr sz="1200" i="1" dirty="0">
                <a:latin typeface="Arial"/>
                <a:cs typeface="Arial"/>
              </a:rPr>
              <a:t>С</a:t>
            </a:r>
            <a:r>
              <a:rPr sz="1200" i="1" spc="-7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-105" dirty="0">
                <a:latin typeface="Arial"/>
                <a:cs typeface="Arial"/>
              </a:rPr>
              <a:t> </a:t>
            </a:r>
            <a:r>
              <a:rPr sz="1200" i="1" spc="10" dirty="0">
                <a:latin typeface="Arial"/>
                <a:cs typeface="Arial"/>
              </a:rPr>
              <a:t>п</a:t>
            </a:r>
            <a:r>
              <a:rPr sz="1200" i="1" spc="5" dirty="0">
                <a:latin typeface="Arial"/>
                <a:cs typeface="Arial"/>
              </a:rPr>
              <a:t>о</a:t>
            </a:r>
            <a:r>
              <a:rPr sz="1200" i="1" dirty="0">
                <a:latin typeface="Arial"/>
                <a:cs typeface="Arial"/>
              </a:rPr>
              <a:t>ж</a:t>
            </a:r>
            <a:r>
              <a:rPr sz="1200" i="1" spc="5" dirty="0">
                <a:latin typeface="Arial"/>
                <a:cs typeface="Arial"/>
              </a:rPr>
              <a:t>ар</a:t>
            </a:r>
            <a:r>
              <a:rPr sz="1200" i="1" spc="10" dirty="0">
                <a:latin typeface="Arial"/>
                <a:cs typeface="Arial"/>
              </a:rPr>
              <a:t>н</a:t>
            </a:r>
            <a:r>
              <a:rPr sz="1200" i="1" spc="15" dirty="0">
                <a:latin typeface="Arial"/>
                <a:cs typeface="Arial"/>
              </a:rPr>
              <a:t>ы</a:t>
            </a:r>
            <a:r>
              <a:rPr sz="1200" i="1" spc="5" dirty="0">
                <a:latin typeface="Arial"/>
                <a:cs typeface="Arial"/>
              </a:rPr>
              <a:t>е</a:t>
            </a:r>
            <a:r>
              <a:rPr sz="1200" i="1" dirty="0">
                <a:latin typeface="Arial"/>
                <a:cs typeface="Arial"/>
              </a:rPr>
              <a:t>.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ts val="1280"/>
              </a:lnSpc>
            </a:pPr>
            <a:r>
              <a:rPr sz="1200" i="1" spc="30" dirty="0">
                <a:latin typeface="Arial"/>
                <a:cs typeface="Arial"/>
              </a:rPr>
              <a:t>П</a:t>
            </a:r>
            <a:r>
              <a:rPr sz="1200" i="1" spc="5" dirty="0">
                <a:latin typeface="Arial"/>
                <a:cs typeface="Arial"/>
              </a:rPr>
              <a:t>о</a:t>
            </a:r>
            <a:r>
              <a:rPr sz="1200" i="1" dirty="0">
                <a:latin typeface="Arial"/>
                <a:cs typeface="Arial"/>
              </a:rPr>
              <a:t>л</a:t>
            </a:r>
            <a:r>
              <a:rPr sz="1200" i="1" spc="5" dirty="0">
                <a:latin typeface="Arial"/>
                <a:cs typeface="Arial"/>
              </a:rPr>
              <a:t>и</a:t>
            </a:r>
            <a:r>
              <a:rPr sz="1200" i="1" spc="-15" dirty="0">
                <a:latin typeface="Arial"/>
                <a:cs typeface="Arial"/>
              </a:rPr>
              <a:t>ц</a:t>
            </a:r>
            <a:r>
              <a:rPr sz="1200" i="1" spc="5" dirty="0">
                <a:latin typeface="Arial"/>
                <a:cs typeface="Arial"/>
              </a:rPr>
              <a:t>и</a:t>
            </a:r>
            <a:r>
              <a:rPr sz="1200" i="1" spc="30" dirty="0">
                <a:latin typeface="Arial"/>
                <a:cs typeface="Arial"/>
              </a:rPr>
              <a:t>я</a:t>
            </a:r>
            <a:r>
              <a:rPr sz="1200" i="1" dirty="0">
                <a:latin typeface="Arial"/>
                <a:cs typeface="Arial"/>
              </a:rPr>
              <a:t>,</a:t>
            </a:r>
            <a:r>
              <a:rPr sz="1200" i="1" spc="-1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охра</a:t>
            </a:r>
            <a:r>
              <a:rPr sz="1200" i="1" spc="10" dirty="0">
                <a:latin typeface="Arial"/>
                <a:cs typeface="Arial"/>
              </a:rPr>
              <a:t>н</a:t>
            </a:r>
            <a:r>
              <a:rPr sz="1200" i="1" dirty="0">
                <a:latin typeface="Arial"/>
                <a:cs typeface="Arial"/>
              </a:rPr>
              <a:t>а.</a:t>
            </a:r>
            <a:r>
              <a:rPr sz="1200" i="1" spc="-130" dirty="0">
                <a:latin typeface="Arial"/>
                <a:cs typeface="Arial"/>
              </a:rPr>
              <a:t> </a:t>
            </a:r>
            <a:r>
              <a:rPr sz="1200" i="1" spc="20" dirty="0">
                <a:latin typeface="Arial"/>
                <a:cs typeface="Arial"/>
              </a:rPr>
              <a:t>В</a:t>
            </a:r>
            <a:r>
              <a:rPr sz="1200" i="1" dirty="0">
                <a:latin typeface="Arial"/>
                <a:cs typeface="Arial"/>
              </a:rPr>
              <a:t>С</a:t>
            </a:r>
            <a:r>
              <a:rPr sz="1200" i="1" spc="-8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-30" dirty="0">
                <a:latin typeface="Arial"/>
                <a:cs typeface="Arial"/>
              </a:rPr>
              <a:t> </a:t>
            </a:r>
            <a:r>
              <a:rPr sz="1200" i="1" spc="20" dirty="0">
                <a:latin typeface="Arial"/>
                <a:cs typeface="Arial"/>
              </a:rPr>
              <a:t>В</a:t>
            </a:r>
            <a:r>
              <a:rPr sz="1200" i="1" spc="30" dirty="0">
                <a:latin typeface="Arial"/>
                <a:cs typeface="Arial"/>
              </a:rPr>
              <a:t>П</a:t>
            </a:r>
            <a:r>
              <a:rPr sz="1200" i="1" dirty="0">
                <a:latin typeface="Arial"/>
                <a:cs typeface="Arial"/>
              </a:rPr>
              <a:t>К</a:t>
            </a:r>
            <a:endParaRPr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00" dirty="0">
              <a:latin typeface="Arial"/>
              <a:cs typeface="Arial"/>
            </a:endParaRPr>
          </a:p>
          <a:p>
            <a:pPr marL="12700" marR="1657350">
              <a:lnSpc>
                <a:spcPct val="78300"/>
              </a:lnSpc>
            </a:pPr>
            <a:r>
              <a:rPr sz="1200" i="1" spc="10" dirty="0">
                <a:latin typeface="Arial"/>
                <a:cs typeface="Arial"/>
              </a:rPr>
              <a:t>Подотрасли:</a:t>
            </a:r>
            <a:r>
              <a:rPr sz="1200" i="1" spc="-1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Фундаментальная</a:t>
            </a:r>
            <a:r>
              <a:rPr sz="1200" i="1" spc="-70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наука.</a:t>
            </a:r>
            <a:r>
              <a:rPr sz="1200" i="1" spc="-1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Сфера</a:t>
            </a:r>
            <a:r>
              <a:rPr sz="1200" i="1" spc="-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образования.</a:t>
            </a:r>
            <a:r>
              <a:rPr sz="1200" i="1" spc="-130" dirty="0">
                <a:latin typeface="Arial"/>
                <a:cs typeface="Arial"/>
              </a:rPr>
              <a:t> </a:t>
            </a:r>
            <a:r>
              <a:rPr sz="1200" i="1" spc="-15" dirty="0">
                <a:latin typeface="Arial"/>
                <a:cs typeface="Arial"/>
              </a:rPr>
              <a:t>Телеком</a:t>
            </a:r>
            <a:r>
              <a:rPr sz="1200" i="1" spc="-17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 </a:t>
            </a:r>
            <a:r>
              <a:rPr sz="1200" i="1" spc="-320" dirty="0">
                <a:latin typeface="Arial"/>
                <a:cs typeface="Arial"/>
              </a:rPr>
              <a:t> </a:t>
            </a:r>
            <a:r>
              <a:rPr sz="1200" i="1" spc="-35" dirty="0">
                <a:latin typeface="Arial"/>
                <a:cs typeface="Arial"/>
              </a:rPr>
              <a:t>ИТ.</a:t>
            </a:r>
            <a:r>
              <a:rPr sz="1200" i="1" dirty="0">
                <a:latin typeface="Arial"/>
                <a:cs typeface="Arial"/>
              </a:rPr>
              <a:t> </a:t>
            </a:r>
            <a:r>
              <a:rPr sz="1200" i="1" spc="-20" dirty="0">
                <a:latin typeface="Arial"/>
                <a:cs typeface="Arial"/>
              </a:rPr>
              <a:t>ИИ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Робототехника</a:t>
            </a:r>
            <a:endParaRPr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 marL="12700" marR="1248410">
              <a:lnSpc>
                <a:spcPts val="1280"/>
              </a:lnSpc>
              <a:spcBef>
                <a:spcPts val="919"/>
              </a:spcBef>
            </a:pPr>
            <a:r>
              <a:rPr sz="1200" i="1" spc="10" dirty="0">
                <a:latin typeface="Arial"/>
                <a:cs typeface="Arial"/>
              </a:rPr>
              <a:t>Подотрасли: </a:t>
            </a:r>
            <a:r>
              <a:rPr sz="1200" i="1" dirty="0">
                <a:latin typeface="Arial"/>
                <a:cs typeface="Arial"/>
              </a:rPr>
              <a:t>Искусство </a:t>
            </a:r>
            <a:r>
              <a:rPr sz="1200" i="1" spc="-10" dirty="0">
                <a:latin typeface="Arial"/>
                <a:cs typeface="Arial"/>
              </a:rPr>
              <a:t>(изобразительное, </a:t>
            </a:r>
            <a:r>
              <a:rPr sz="1200" i="1" dirty="0">
                <a:latin typeface="Arial"/>
                <a:cs typeface="Arial"/>
              </a:rPr>
              <a:t>артистическое, </a:t>
            </a:r>
            <a:r>
              <a:rPr sz="1200" i="1" spc="-5" dirty="0">
                <a:latin typeface="Arial"/>
                <a:cs typeface="Arial"/>
              </a:rPr>
              <a:t>литература, </a:t>
            </a:r>
            <a:r>
              <a:rPr sz="1200" i="1" dirty="0">
                <a:latin typeface="Arial"/>
                <a:cs typeface="Arial"/>
              </a:rPr>
              <a:t> музыка).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Дизайн,</a:t>
            </a:r>
            <a:r>
              <a:rPr sz="1200" i="1" spc="-6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мода.</a:t>
            </a:r>
            <a:r>
              <a:rPr sz="1200" i="1" spc="10" dirty="0">
                <a:latin typeface="Arial"/>
                <a:cs typeface="Arial"/>
              </a:rPr>
              <a:t> Медиа</a:t>
            </a:r>
            <a:r>
              <a:rPr sz="1200" i="1" spc="-95" dirty="0">
                <a:latin typeface="Arial"/>
                <a:cs typeface="Arial"/>
              </a:rPr>
              <a:t> </a:t>
            </a:r>
            <a:r>
              <a:rPr sz="1200" i="1" spc="10" dirty="0">
                <a:latin typeface="Arial"/>
                <a:cs typeface="Arial"/>
              </a:rPr>
              <a:t>(СМИ</a:t>
            </a:r>
            <a:r>
              <a:rPr sz="1200" i="1" spc="-1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-30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блогосфера).</a:t>
            </a:r>
            <a:r>
              <a:rPr sz="1200" i="1" spc="-1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Индустрия</a:t>
            </a:r>
            <a:r>
              <a:rPr sz="1200" i="1" spc="-65" dirty="0">
                <a:latin typeface="Arial"/>
                <a:cs typeface="Arial"/>
              </a:rPr>
              <a:t> </a:t>
            </a:r>
            <a:r>
              <a:rPr sz="1200" i="1" spc="-20" dirty="0">
                <a:latin typeface="Arial"/>
                <a:cs typeface="Arial"/>
              </a:rPr>
              <a:t>развлечений</a:t>
            </a:r>
            <a:endParaRPr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 marL="12700">
              <a:lnSpc>
                <a:spcPts val="1320"/>
              </a:lnSpc>
              <a:spcBef>
                <a:spcPts val="1030"/>
              </a:spcBef>
            </a:pPr>
            <a:r>
              <a:rPr sz="1200" i="1" spc="10" dirty="0">
                <a:latin typeface="Arial"/>
                <a:cs typeface="Arial"/>
              </a:rPr>
              <a:t>Подотрасли:</a:t>
            </a:r>
            <a:r>
              <a:rPr sz="1200" i="1" spc="-1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Сервис</a:t>
            </a:r>
            <a:r>
              <a:rPr sz="1200" i="1" spc="-1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торговля.</a:t>
            </a:r>
            <a:r>
              <a:rPr sz="1200" i="1" spc="-140" dirty="0">
                <a:latin typeface="Arial"/>
                <a:cs typeface="Arial"/>
              </a:rPr>
              <a:t> </a:t>
            </a:r>
            <a:r>
              <a:rPr sz="1200" i="1" spc="-15" dirty="0">
                <a:latin typeface="Arial"/>
                <a:cs typeface="Arial"/>
              </a:rPr>
              <a:t>Туризм</a:t>
            </a:r>
            <a:r>
              <a:rPr sz="1200" i="1" dirty="0">
                <a:latin typeface="Arial"/>
                <a:cs typeface="Arial"/>
              </a:rPr>
              <a:t> и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spc="5" dirty="0">
                <a:latin typeface="Arial"/>
                <a:cs typeface="Arial"/>
              </a:rPr>
              <a:t>индустрия</a:t>
            </a:r>
            <a:r>
              <a:rPr sz="1200" i="1" spc="-7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гостеприимства.</a:t>
            </a:r>
            <a:r>
              <a:rPr sz="1200" i="1" spc="-13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Социальная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сфера.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ts val="1320"/>
              </a:lnSpc>
            </a:pPr>
            <a:r>
              <a:rPr sz="1200" i="1" spc="5" dirty="0">
                <a:latin typeface="Arial"/>
                <a:cs typeface="Arial"/>
              </a:rPr>
              <a:t>Волонтерство</a:t>
            </a:r>
            <a:endParaRPr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00" dirty="0">
              <a:latin typeface="Arial"/>
              <a:cs typeface="Arial"/>
            </a:endParaRPr>
          </a:p>
          <a:p>
            <a:pPr marL="12700">
              <a:lnSpc>
                <a:spcPts val="1320"/>
              </a:lnSpc>
            </a:pPr>
            <a:r>
              <a:rPr sz="1200" i="1" spc="10" dirty="0">
                <a:latin typeface="Arial"/>
                <a:cs typeface="Arial"/>
              </a:rPr>
              <a:t>Подотрасли:</a:t>
            </a:r>
            <a:r>
              <a:rPr sz="1200" i="1" spc="-135" dirty="0">
                <a:latin typeface="Arial"/>
                <a:cs typeface="Arial"/>
              </a:rPr>
              <a:t> </a:t>
            </a:r>
            <a:r>
              <a:rPr sz="1200" i="1" spc="5" dirty="0">
                <a:latin typeface="Arial"/>
                <a:cs typeface="Arial"/>
              </a:rPr>
              <a:t>Финансы,</a:t>
            </a:r>
            <a:r>
              <a:rPr sz="1200" i="1" spc="-130" dirty="0">
                <a:latin typeface="Arial"/>
                <a:cs typeface="Arial"/>
              </a:rPr>
              <a:t> </a:t>
            </a:r>
            <a:r>
              <a:rPr sz="1200" i="1" spc="10" dirty="0">
                <a:latin typeface="Arial"/>
                <a:cs typeface="Arial"/>
              </a:rPr>
              <a:t>экономика,</a:t>
            </a:r>
            <a:r>
              <a:rPr sz="1200" i="1" spc="-135" dirty="0">
                <a:latin typeface="Arial"/>
                <a:cs typeface="Arial"/>
              </a:rPr>
              <a:t> </a:t>
            </a:r>
            <a:r>
              <a:rPr sz="1200" i="1" spc="5" dirty="0">
                <a:latin typeface="Arial"/>
                <a:cs typeface="Arial"/>
              </a:rPr>
              <a:t>банки.</a:t>
            </a:r>
            <a:r>
              <a:rPr sz="1200" i="1" spc="-130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Юриспруденция</a:t>
            </a:r>
            <a:r>
              <a:rPr sz="1200" i="1" spc="-1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-9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право.</a:t>
            </a:r>
            <a:r>
              <a:rPr sz="1200" i="1" spc="-4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Госслужащие.</a:t>
            </a:r>
            <a:endParaRPr sz="1200" dirty="0">
              <a:latin typeface="Arial"/>
              <a:cs typeface="Arial"/>
            </a:endParaRPr>
          </a:p>
          <a:p>
            <a:pPr marL="12700">
              <a:lnSpc>
                <a:spcPts val="1320"/>
              </a:lnSpc>
            </a:pPr>
            <a:r>
              <a:rPr sz="1200" i="1" dirty="0">
                <a:latin typeface="Arial"/>
                <a:cs typeface="Arial"/>
              </a:rPr>
              <a:t>Предпринимательство</a:t>
            </a:r>
            <a:endParaRPr sz="1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 dirty="0">
              <a:latin typeface="Arial"/>
              <a:cs typeface="Arial"/>
            </a:endParaRPr>
          </a:p>
          <a:p>
            <a:pPr marL="12700" marR="723265">
              <a:lnSpc>
                <a:spcPct val="78300"/>
              </a:lnSpc>
            </a:pPr>
            <a:r>
              <a:rPr sz="1200" i="1" spc="30" dirty="0">
                <a:latin typeface="Arial"/>
                <a:cs typeface="Arial"/>
              </a:rPr>
              <a:t>П</a:t>
            </a:r>
            <a:r>
              <a:rPr sz="1200" i="1" spc="5" dirty="0">
                <a:latin typeface="Arial"/>
                <a:cs typeface="Arial"/>
              </a:rPr>
              <a:t>о</a:t>
            </a:r>
            <a:r>
              <a:rPr sz="1200" i="1" spc="10" dirty="0">
                <a:latin typeface="Arial"/>
                <a:cs typeface="Arial"/>
              </a:rPr>
              <a:t>д</a:t>
            </a:r>
            <a:r>
              <a:rPr sz="1200" i="1" spc="5" dirty="0">
                <a:latin typeface="Arial"/>
                <a:cs typeface="Arial"/>
              </a:rPr>
              <a:t>о</a:t>
            </a:r>
            <a:r>
              <a:rPr sz="1200" i="1" spc="45" dirty="0">
                <a:latin typeface="Arial"/>
                <a:cs typeface="Arial"/>
              </a:rPr>
              <a:t>т</a:t>
            </a:r>
            <a:r>
              <a:rPr sz="1200" i="1" spc="5" dirty="0">
                <a:latin typeface="Arial"/>
                <a:cs typeface="Arial"/>
              </a:rPr>
              <a:t>ра</a:t>
            </a:r>
            <a:r>
              <a:rPr sz="1200" i="1" dirty="0">
                <a:latin typeface="Arial"/>
                <a:cs typeface="Arial"/>
              </a:rPr>
              <a:t>сл</a:t>
            </a:r>
            <a:r>
              <a:rPr sz="1200" i="1" spc="5" dirty="0">
                <a:latin typeface="Arial"/>
                <a:cs typeface="Arial"/>
              </a:rPr>
              <a:t>и</a:t>
            </a:r>
            <a:r>
              <a:rPr sz="1200" i="1" dirty="0">
                <a:latin typeface="Arial"/>
                <a:cs typeface="Arial"/>
              </a:rPr>
              <a:t>:</a:t>
            </a:r>
            <a:r>
              <a:rPr sz="1200" i="1" spc="-140" dirty="0">
                <a:latin typeface="Arial"/>
                <a:cs typeface="Arial"/>
              </a:rPr>
              <a:t> </a:t>
            </a:r>
            <a:r>
              <a:rPr sz="1200" i="1" spc="-60" dirty="0">
                <a:latin typeface="Arial"/>
                <a:cs typeface="Arial"/>
              </a:rPr>
              <a:t>Т</a:t>
            </a:r>
            <a:r>
              <a:rPr sz="1200" i="1" spc="30" dirty="0">
                <a:latin typeface="Arial"/>
                <a:cs typeface="Arial"/>
              </a:rPr>
              <a:t>я</a:t>
            </a:r>
            <a:r>
              <a:rPr sz="1200" i="1" dirty="0">
                <a:latin typeface="Arial"/>
                <a:cs typeface="Arial"/>
              </a:rPr>
              <a:t>ж</a:t>
            </a:r>
            <a:r>
              <a:rPr sz="1200" i="1" spc="-70" dirty="0">
                <a:latin typeface="Arial"/>
                <a:cs typeface="Arial"/>
              </a:rPr>
              <a:t>е</a:t>
            </a:r>
            <a:r>
              <a:rPr sz="1200" i="1" dirty="0">
                <a:latin typeface="Arial"/>
                <a:cs typeface="Arial"/>
              </a:rPr>
              <a:t>л</a:t>
            </a:r>
            <a:r>
              <a:rPr sz="1200" i="1" spc="5" dirty="0">
                <a:latin typeface="Arial"/>
                <a:cs typeface="Arial"/>
              </a:rPr>
              <a:t>а</a:t>
            </a:r>
            <a:r>
              <a:rPr sz="1200" i="1" dirty="0">
                <a:latin typeface="Arial"/>
                <a:cs typeface="Arial"/>
              </a:rPr>
              <a:t>я</a:t>
            </a:r>
            <a:r>
              <a:rPr sz="1200" i="1" spc="-75" dirty="0">
                <a:latin typeface="Arial"/>
                <a:cs typeface="Arial"/>
              </a:rPr>
              <a:t> </a:t>
            </a:r>
            <a:r>
              <a:rPr sz="1200" i="1" spc="10" dirty="0">
                <a:latin typeface="Arial"/>
                <a:cs typeface="Arial"/>
              </a:rPr>
              <a:t>п</a:t>
            </a:r>
            <a:r>
              <a:rPr sz="1200" i="1" spc="5" dirty="0">
                <a:latin typeface="Arial"/>
                <a:cs typeface="Arial"/>
              </a:rPr>
              <a:t>ро</a:t>
            </a:r>
            <a:r>
              <a:rPr sz="1200" i="1" dirty="0">
                <a:latin typeface="Arial"/>
                <a:cs typeface="Arial"/>
              </a:rPr>
              <a:t>м</a:t>
            </a:r>
            <a:r>
              <a:rPr sz="1200" i="1" spc="15" dirty="0">
                <a:latin typeface="Arial"/>
                <a:cs typeface="Arial"/>
              </a:rPr>
              <a:t>ы</a:t>
            </a:r>
            <a:r>
              <a:rPr sz="1200" i="1" spc="-25" dirty="0">
                <a:latin typeface="Arial"/>
                <a:cs typeface="Arial"/>
              </a:rPr>
              <a:t>ш</a:t>
            </a:r>
            <a:r>
              <a:rPr sz="1200" i="1" dirty="0">
                <a:latin typeface="Arial"/>
                <a:cs typeface="Arial"/>
              </a:rPr>
              <a:t>л</a:t>
            </a:r>
            <a:r>
              <a:rPr sz="1200" i="1" spc="5" dirty="0">
                <a:latin typeface="Arial"/>
                <a:cs typeface="Arial"/>
              </a:rPr>
              <a:t>е</a:t>
            </a:r>
            <a:r>
              <a:rPr sz="1200" i="1" spc="10" dirty="0">
                <a:latin typeface="Arial"/>
                <a:cs typeface="Arial"/>
              </a:rPr>
              <a:t>нн</a:t>
            </a:r>
            <a:r>
              <a:rPr sz="1200" i="1" spc="5" dirty="0">
                <a:latin typeface="Arial"/>
                <a:cs typeface="Arial"/>
              </a:rPr>
              <a:t>о</a:t>
            </a:r>
            <a:r>
              <a:rPr sz="1200" i="1" dirty="0">
                <a:latin typeface="Arial"/>
                <a:cs typeface="Arial"/>
              </a:rPr>
              <a:t>с</a:t>
            </a:r>
            <a:r>
              <a:rPr sz="1200" i="1" spc="50" dirty="0">
                <a:latin typeface="Arial"/>
                <a:cs typeface="Arial"/>
              </a:rPr>
              <a:t>т</a:t>
            </a:r>
            <a:r>
              <a:rPr sz="1200" i="1" spc="-30" dirty="0">
                <a:latin typeface="Arial"/>
                <a:cs typeface="Arial"/>
              </a:rPr>
              <a:t>ь</a:t>
            </a:r>
            <a:r>
              <a:rPr sz="1200" i="1" dirty="0">
                <a:latin typeface="Arial"/>
                <a:cs typeface="Arial"/>
              </a:rPr>
              <a:t>.</a:t>
            </a:r>
            <a:r>
              <a:rPr sz="1200" i="1" spc="-1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Л</a:t>
            </a:r>
            <a:r>
              <a:rPr sz="1200" i="1" spc="10" dirty="0">
                <a:latin typeface="Arial"/>
                <a:cs typeface="Arial"/>
              </a:rPr>
              <a:t>е</a:t>
            </a:r>
            <a:r>
              <a:rPr sz="1200" i="1" spc="5" dirty="0">
                <a:latin typeface="Arial"/>
                <a:cs typeface="Arial"/>
              </a:rPr>
              <a:t>г</a:t>
            </a:r>
            <a:r>
              <a:rPr sz="1200" i="1" spc="30" dirty="0">
                <a:latin typeface="Arial"/>
                <a:cs typeface="Arial"/>
              </a:rPr>
              <a:t>к</a:t>
            </a:r>
            <a:r>
              <a:rPr sz="1200" i="1" spc="5" dirty="0">
                <a:latin typeface="Arial"/>
                <a:cs typeface="Arial"/>
              </a:rPr>
              <a:t>а</a:t>
            </a:r>
            <a:r>
              <a:rPr sz="1200" i="1" dirty="0">
                <a:latin typeface="Arial"/>
                <a:cs typeface="Arial"/>
              </a:rPr>
              <a:t>я</a:t>
            </a:r>
            <a:r>
              <a:rPr sz="1200" i="1" spc="-75" dirty="0">
                <a:latin typeface="Arial"/>
                <a:cs typeface="Arial"/>
              </a:rPr>
              <a:t> </a:t>
            </a:r>
            <a:r>
              <a:rPr sz="1200" i="1" spc="10" dirty="0">
                <a:latin typeface="Arial"/>
                <a:cs typeface="Arial"/>
              </a:rPr>
              <a:t>п</a:t>
            </a:r>
            <a:r>
              <a:rPr sz="1200" i="1" spc="5" dirty="0">
                <a:latin typeface="Arial"/>
                <a:cs typeface="Arial"/>
              </a:rPr>
              <a:t>ро</a:t>
            </a:r>
            <a:r>
              <a:rPr sz="1200" i="1" dirty="0">
                <a:latin typeface="Arial"/>
                <a:cs typeface="Arial"/>
              </a:rPr>
              <a:t>м</a:t>
            </a:r>
            <a:r>
              <a:rPr sz="1200" i="1" spc="15" dirty="0">
                <a:latin typeface="Arial"/>
                <a:cs typeface="Arial"/>
              </a:rPr>
              <a:t>ы</a:t>
            </a:r>
            <a:r>
              <a:rPr sz="1200" i="1" spc="-25" dirty="0">
                <a:latin typeface="Arial"/>
                <a:cs typeface="Arial"/>
              </a:rPr>
              <a:t>ш</a:t>
            </a:r>
            <a:r>
              <a:rPr sz="1200" i="1" dirty="0">
                <a:latin typeface="Arial"/>
                <a:cs typeface="Arial"/>
              </a:rPr>
              <a:t>л</a:t>
            </a:r>
            <a:r>
              <a:rPr sz="1200" i="1" spc="5" dirty="0">
                <a:latin typeface="Arial"/>
                <a:cs typeface="Arial"/>
              </a:rPr>
              <a:t>е</a:t>
            </a:r>
            <a:r>
              <a:rPr sz="1200" i="1" spc="10" dirty="0">
                <a:latin typeface="Arial"/>
                <a:cs typeface="Arial"/>
              </a:rPr>
              <a:t>нн</a:t>
            </a:r>
            <a:r>
              <a:rPr sz="1200" i="1" spc="5" dirty="0">
                <a:latin typeface="Arial"/>
                <a:cs typeface="Arial"/>
              </a:rPr>
              <a:t>о</a:t>
            </a:r>
            <a:r>
              <a:rPr sz="1200" i="1" dirty="0">
                <a:latin typeface="Arial"/>
                <a:cs typeface="Arial"/>
              </a:rPr>
              <a:t>с</a:t>
            </a:r>
            <a:r>
              <a:rPr sz="1200" i="1" spc="-25" dirty="0">
                <a:latin typeface="Arial"/>
                <a:cs typeface="Arial"/>
              </a:rPr>
              <a:t>т</a:t>
            </a:r>
            <a:r>
              <a:rPr sz="1200" i="1" spc="-30" dirty="0">
                <a:latin typeface="Arial"/>
                <a:cs typeface="Arial"/>
              </a:rPr>
              <a:t>ь</a:t>
            </a:r>
            <a:r>
              <a:rPr sz="1200" i="1" dirty="0">
                <a:latin typeface="Arial"/>
                <a:cs typeface="Arial"/>
              </a:rPr>
              <a:t>.  </a:t>
            </a:r>
            <a:r>
              <a:rPr sz="1200" i="1" spc="10" dirty="0">
                <a:latin typeface="Arial"/>
                <a:cs typeface="Arial"/>
              </a:rPr>
              <a:t>Машиностроение</a:t>
            </a:r>
            <a:r>
              <a:rPr sz="1200" i="1" spc="-9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(авиастроение,</a:t>
            </a:r>
            <a:r>
              <a:rPr sz="1200" i="1" spc="-140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автомобилестроение,</a:t>
            </a:r>
            <a:r>
              <a:rPr sz="1200" i="1" spc="-1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судостроение).</a:t>
            </a:r>
            <a:r>
              <a:rPr sz="1200" i="1" spc="-13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Добыча</a:t>
            </a:r>
            <a:r>
              <a:rPr sz="1200" i="1" spc="-18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 </a:t>
            </a:r>
            <a:r>
              <a:rPr sz="1200" i="1" spc="-320" dirty="0">
                <a:latin typeface="Arial"/>
                <a:cs typeface="Arial"/>
              </a:rPr>
              <a:t> </a:t>
            </a:r>
            <a:r>
              <a:rPr sz="1200" i="1" spc="10" dirty="0">
                <a:latin typeface="Arial"/>
                <a:cs typeface="Arial"/>
              </a:rPr>
              <a:t>переработка</a:t>
            </a:r>
            <a:endParaRPr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9735" y="684148"/>
            <a:ext cx="11890375" cy="6137910"/>
            <a:chOff x="169735" y="684148"/>
            <a:chExt cx="11890375" cy="6137910"/>
          </a:xfrm>
        </p:grpSpPr>
        <p:sp>
          <p:nvSpPr>
            <p:cNvPr id="3" name="object 3"/>
            <p:cNvSpPr/>
            <p:nvPr/>
          </p:nvSpPr>
          <p:spPr>
            <a:xfrm>
              <a:off x="176212" y="690625"/>
              <a:ext cx="11877675" cy="6124575"/>
            </a:xfrm>
            <a:custGeom>
              <a:avLst/>
              <a:gdLst/>
              <a:ahLst/>
              <a:cxnLst/>
              <a:rect l="l" t="t" r="r" b="b"/>
              <a:pathLst>
                <a:path w="11877675" h="6124575">
                  <a:moveTo>
                    <a:pt x="1491297" y="813053"/>
                  </a:moveTo>
                  <a:lnTo>
                    <a:pt x="1495742" y="763270"/>
                  </a:lnTo>
                  <a:lnTo>
                    <a:pt x="1508569" y="716407"/>
                  </a:lnTo>
                  <a:lnTo>
                    <a:pt x="1529016" y="673353"/>
                  </a:lnTo>
                  <a:lnTo>
                    <a:pt x="1556321" y="634619"/>
                  </a:lnTo>
                  <a:lnTo>
                    <a:pt x="1589722" y="601345"/>
                  </a:lnTo>
                  <a:lnTo>
                    <a:pt x="1628330" y="574039"/>
                  </a:lnTo>
                  <a:lnTo>
                    <a:pt x="1671510" y="553593"/>
                  </a:lnTo>
                  <a:lnTo>
                    <a:pt x="1718373" y="540638"/>
                  </a:lnTo>
                  <a:lnTo>
                    <a:pt x="1768157" y="536194"/>
                  </a:lnTo>
                  <a:lnTo>
                    <a:pt x="11353482" y="536194"/>
                  </a:lnTo>
                  <a:lnTo>
                    <a:pt x="11403266" y="540638"/>
                  </a:lnTo>
                  <a:lnTo>
                    <a:pt x="11450129" y="553593"/>
                  </a:lnTo>
                  <a:lnTo>
                    <a:pt x="11493309" y="574039"/>
                  </a:lnTo>
                  <a:lnTo>
                    <a:pt x="11531917" y="601345"/>
                  </a:lnTo>
                  <a:lnTo>
                    <a:pt x="11565318" y="634619"/>
                  </a:lnTo>
                  <a:lnTo>
                    <a:pt x="11592623" y="673353"/>
                  </a:lnTo>
                  <a:lnTo>
                    <a:pt x="11613070" y="716407"/>
                  </a:lnTo>
                  <a:lnTo>
                    <a:pt x="11625897" y="763270"/>
                  </a:lnTo>
                  <a:lnTo>
                    <a:pt x="11630342" y="813053"/>
                  </a:lnTo>
                  <a:lnTo>
                    <a:pt x="11630342" y="5847778"/>
                  </a:lnTo>
                  <a:lnTo>
                    <a:pt x="11625897" y="5897524"/>
                  </a:lnTo>
                  <a:lnTo>
                    <a:pt x="11613070" y="5944336"/>
                  </a:lnTo>
                  <a:lnTo>
                    <a:pt x="11592623" y="5987453"/>
                  </a:lnTo>
                  <a:lnTo>
                    <a:pt x="11565318" y="6026073"/>
                  </a:lnTo>
                  <a:lnTo>
                    <a:pt x="11531917" y="6059425"/>
                  </a:lnTo>
                  <a:lnTo>
                    <a:pt x="11493309" y="6086727"/>
                  </a:lnTo>
                  <a:lnTo>
                    <a:pt x="11450129" y="6107196"/>
                  </a:lnTo>
                  <a:lnTo>
                    <a:pt x="11403266" y="6120051"/>
                  </a:lnTo>
                  <a:lnTo>
                    <a:pt x="11353482" y="6124510"/>
                  </a:lnTo>
                  <a:lnTo>
                    <a:pt x="1768157" y="6124510"/>
                  </a:lnTo>
                  <a:lnTo>
                    <a:pt x="1718373" y="6120051"/>
                  </a:lnTo>
                  <a:lnTo>
                    <a:pt x="1671510" y="6107196"/>
                  </a:lnTo>
                  <a:lnTo>
                    <a:pt x="1628330" y="6086727"/>
                  </a:lnTo>
                  <a:lnTo>
                    <a:pt x="1589722" y="6059425"/>
                  </a:lnTo>
                  <a:lnTo>
                    <a:pt x="1556321" y="6026073"/>
                  </a:lnTo>
                  <a:lnTo>
                    <a:pt x="1529016" y="5987453"/>
                  </a:lnTo>
                  <a:lnTo>
                    <a:pt x="1508569" y="5944336"/>
                  </a:lnTo>
                  <a:lnTo>
                    <a:pt x="1495742" y="5897524"/>
                  </a:lnTo>
                  <a:lnTo>
                    <a:pt x="1491297" y="5847778"/>
                  </a:lnTo>
                  <a:lnTo>
                    <a:pt x="1491297" y="813053"/>
                  </a:lnTo>
                  <a:close/>
                </a:path>
                <a:path w="11877675" h="6124575">
                  <a:moveTo>
                    <a:pt x="0" y="226568"/>
                  </a:moveTo>
                  <a:lnTo>
                    <a:pt x="4610" y="180848"/>
                  </a:lnTo>
                  <a:lnTo>
                    <a:pt x="17818" y="138302"/>
                  </a:lnTo>
                  <a:lnTo>
                    <a:pt x="38709" y="99822"/>
                  </a:lnTo>
                  <a:lnTo>
                    <a:pt x="66395" y="66294"/>
                  </a:lnTo>
                  <a:lnTo>
                    <a:pt x="99936" y="38608"/>
                  </a:lnTo>
                  <a:lnTo>
                    <a:pt x="138442" y="17779"/>
                  </a:lnTo>
                  <a:lnTo>
                    <a:pt x="180987" y="4572"/>
                  </a:lnTo>
                  <a:lnTo>
                    <a:pt x="226669" y="0"/>
                  </a:lnTo>
                  <a:lnTo>
                    <a:pt x="11650662" y="0"/>
                  </a:lnTo>
                  <a:lnTo>
                    <a:pt x="11696255" y="4572"/>
                  </a:lnTo>
                  <a:lnTo>
                    <a:pt x="11738800" y="17779"/>
                  </a:lnTo>
                  <a:lnTo>
                    <a:pt x="11777408" y="38608"/>
                  </a:lnTo>
                  <a:lnTo>
                    <a:pt x="11810936" y="66294"/>
                  </a:lnTo>
                  <a:lnTo>
                    <a:pt x="11838622" y="99822"/>
                  </a:lnTo>
                  <a:lnTo>
                    <a:pt x="11859450" y="138302"/>
                  </a:lnTo>
                  <a:lnTo>
                    <a:pt x="11872658" y="180848"/>
                  </a:lnTo>
                  <a:lnTo>
                    <a:pt x="11877230" y="226568"/>
                  </a:lnTo>
                  <a:lnTo>
                    <a:pt x="11877230" y="5897918"/>
                  </a:lnTo>
                  <a:lnTo>
                    <a:pt x="11872658" y="5943574"/>
                  </a:lnTo>
                  <a:lnTo>
                    <a:pt x="11859450" y="5986119"/>
                  </a:lnTo>
                  <a:lnTo>
                    <a:pt x="11838622" y="6024600"/>
                  </a:lnTo>
                  <a:lnTo>
                    <a:pt x="11810936" y="6058140"/>
                  </a:lnTo>
                  <a:lnTo>
                    <a:pt x="11777408" y="6085809"/>
                  </a:lnTo>
                  <a:lnTo>
                    <a:pt x="11738800" y="6106702"/>
                  </a:lnTo>
                  <a:lnTo>
                    <a:pt x="11696255" y="6119906"/>
                  </a:lnTo>
                  <a:lnTo>
                    <a:pt x="11650662" y="6124510"/>
                  </a:lnTo>
                  <a:lnTo>
                    <a:pt x="226669" y="6124510"/>
                  </a:lnTo>
                  <a:lnTo>
                    <a:pt x="180987" y="6119906"/>
                  </a:lnTo>
                  <a:lnTo>
                    <a:pt x="138442" y="6106702"/>
                  </a:lnTo>
                  <a:lnTo>
                    <a:pt x="99936" y="6085809"/>
                  </a:lnTo>
                  <a:lnTo>
                    <a:pt x="66395" y="6058140"/>
                  </a:lnTo>
                  <a:lnTo>
                    <a:pt x="38709" y="6024600"/>
                  </a:lnTo>
                  <a:lnTo>
                    <a:pt x="17818" y="5986119"/>
                  </a:lnTo>
                  <a:lnTo>
                    <a:pt x="4610" y="5943574"/>
                  </a:lnTo>
                  <a:lnTo>
                    <a:pt x="0" y="5897918"/>
                  </a:lnTo>
                  <a:lnTo>
                    <a:pt x="0" y="226568"/>
                  </a:lnTo>
                  <a:close/>
                </a:path>
                <a:path w="11877675" h="6124575">
                  <a:moveTo>
                    <a:pt x="1902015" y="1196466"/>
                  </a:moveTo>
                  <a:lnTo>
                    <a:pt x="1909762" y="1157986"/>
                  </a:lnTo>
                  <a:lnTo>
                    <a:pt x="1930971" y="1126616"/>
                  </a:lnTo>
                  <a:lnTo>
                    <a:pt x="1962340" y="1105408"/>
                  </a:lnTo>
                  <a:lnTo>
                    <a:pt x="2000821" y="1097661"/>
                  </a:lnTo>
                  <a:lnTo>
                    <a:pt x="3799522" y="1097661"/>
                  </a:lnTo>
                  <a:lnTo>
                    <a:pt x="3838003" y="1105408"/>
                  </a:lnTo>
                  <a:lnTo>
                    <a:pt x="3869372" y="1126616"/>
                  </a:lnTo>
                  <a:lnTo>
                    <a:pt x="3890581" y="1157986"/>
                  </a:lnTo>
                  <a:lnTo>
                    <a:pt x="3898328" y="1196466"/>
                  </a:lnTo>
                  <a:lnTo>
                    <a:pt x="3898328" y="4314825"/>
                  </a:lnTo>
                  <a:lnTo>
                    <a:pt x="3890581" y="4353179"/>
                  </a:lnTo>
                  <a:lnTo>
                    <a:pt x="3869372" y="4384675"/>
                  </a:lnTo>
                  <a:lnTo>
                    <a:pt x="3838003" y="4405757"/>
                  </a:lnTo>
                  <a:lnTo>
                    <a:pt x="3799522" y="4413631"/>
                  </a:lnTo>
                  <a:lnTo>
                    <a:pt x="2000821" y="4413631"/>
                  </a:lnTo>
                  <a:lnTo>
                    <a:pt x="1962340" y="4405757"/>
                  </a:lnTo>
                  <a:lnTo>
                    <a:pt x="1930971" y="4384675"/>
                  </a:lnTo>
                  <a:lnTo>
                    <a:pt x="1909762" y="4353179"/>
                  </a:lnTo>
                  <a:lnTo>
                    <a:pt x="1902015" y="4314825"/>
                  </a:lnTo>
                  <a:lnTo>
                    <a:pt x="1902015" y="1196466"/>
                  </a:lnTo>
                  <a:close/>
                </a:path>
              </a:pathLst>
            </a:custGeom>
            <a:ln w="129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0512" y="2271776"/>
              <a:ext cx="1247775" cy="1000125"/>
            </a:xfrm>
            <a:custGeom>
              <a:avLst/>
              <a:gdLst/>
              <a:ahLst/>
              <a:cxnLst/>
              <a:rect l="l" t="t" r="r" b="b"/>
              <a:pathLst>
                <a:path w="1247775" h="1000125">
                  <a:moveTo>
                    <a:pt x="0" y="87629"/>
                  </a:moveTo>
                  <a:lnTo>
                    <a:pt x="6934" y="53466"/>
                  </a:lnTo>
                  <a:lnTo>
                    <a:pt x="25857" y="25653"/>
                  </a:lnTo>
                  <a:lnTo>
                    <a:pt x="53911" y="6858"/>
                  </a:lnTo>
                  <a:lnTo>
                    <a:pt x="88264" y="0"/>
                  </a:lnTo>
                  <a:lnTo>
                    <a:pt x="1159319" y="0"/>
                  </a:lnTo>
                  <a:lnTo>
                    <a:pt x="1193736" y="6858"/>
                  </a:lnTo>
                  <a:lnTo>
                    <a:pt x="1221803" y="25653"/>
                  </a:lnTo>
                  <a:lnTo>
                    <a:pt x="1240726" y="53466"/>
                  </a:lnTo>
                  <a:lnTo>
                    <a:pt x="1247711" y="87629"/>
                  </a:lnTo>
                  <a:lnTo>
                    <a:pt x="1247711" y="911987"/>
                  </a:lnTo>
                  <a:lnTo>
                    <a:pt x="1240726" y="946150"/>
                  </a:lnTo>
                  <a:lnTo>
                    <a:pt x="1221803" y="973963"/>
                  </a:lnTo>
                  <a:lnTo>
                    <a:pt x="1193736" y="992759"/>
                  </a:lnTo>
                  <a:lnTo>
                    <a:pt x="1159319" y="999744"/>
                  </a:lnTo>
                  <a:lnTo>
                    <a:pt x="88264" y="999744"/>
                  </a:lnTo>
                  <a:lnTo>
                    <a:pt x="53911" y="992759"/>
                  </a:lnTo>
                  <a:lnTo>
                    <a:pt x="25857" y="973963"/>
                  </a:lnTo>
                  <a:lnTo>
                    <a:pt x="6934" y="946150"/>
                  </a:lnTo>
                  <a:lnTo>
                    <a:pt x="0" y="911987"/>
                  </a:lnTo>
                  <a:lnTo>
                    <a:pt x="0" y="87629"/>
                  </a:lnTo>
                  <a:close/>
                </a:path>
              </a:pathLst>
            </a:custGeom>
            <a:ln w="12954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7526" y="799811"/>
              <a:ext cx="3794289" cy="12930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57224" y="1295111"/>
              <a:ext cx="1358571" cy="11545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5275" y="771524"/>
              <a:ext cx="390525" cy="38570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76458" y="1308965"/>
              <a:ext cx="1356836" cy="1016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71702" y="1313584"/>
              <a:ext cx="541464" cy="9698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81175" y="1285875"/>
              <a:ext cx="371475" cy="37147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28799" y="1314450"/>
              <a:ext cx="276225" cy="276225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61749" y="208948"/>
            <a:ext cx="6157588" cy="373580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290512" y="3471926"/>
            <a:ext cx="1285875" cy="1000125"/>
          </a:xfrm>
          <a:custGeom>
            <a:avLst/>
            <a:gdLst/>
            <a:ahLst/>
            <a:cxnLst/>
            <a:rect l="l" t="t" r="r" b="b"/>
            <a:pathLst>
              <a:path w="1285875" h="1000125">
                <a:moveTo>
                  <a:pt x="0" y="87629"/>
                </a:moveTo>
                <a:lnTo>
                  <a:pt x="6946" y="53466"/>
                </a:lnTo>
                <a:lnTo>
                  <a:pt x="25895" y="25653"/>
                </a:lnTo>
                <a:lnTo>
                  <a:pt x="54000" y="6858"/>
                </a:lnTo>
                <a:lnTo>
                  <a:pt x="88417" y="0"/>
                </a:lnTo>
                <a:lnTo>
                  <a:pt x="1197165" y="0"/>
                </a:lnTo>
                <a:lnTo>
                  <a:pt x="1231455" y="6858"/>
                </a:lnTo>
                <a:lnTo>
                  <a:pt x="1259649" y="25653"/>
                </a:lnTo>
                <a:lnTo>
                  <a:pt x="1278572" y="53466"/>
                </a:lnTo>
                <a:lnTo>
                  <a:pt x="1285557" y="87629"/>
                </a:lnTo>
                <a:lnTo>
                  <a:pt x="1285557" y="912113"/>
                </a:lnTo>
                <a:lnTo>
                  <a:pt x="1278572" y="946276"/>
                </a:lnTo>
                <a:lnTo>
                  <a:pt x="1259649" y="974090"/>
                </a:lnTo>
                <a:lnTo>
                  <a:pt x="1231455" y="992886"/>
                </a:lnTo>
                <a:lnTo>
                  <a:pt x="1197165" y="999871"/>
                </a:lnTo>
                <a:lnTo>
                  <a:pt x="88417" y="999871"/>
                </a:lnTo>
                <a:lnTo>
                  <a:pt x="54000" y="992886"/>
                </a:lnTo>
                <a:lnTo>
                  <a:pt x="25895" y="974090"/>
                </a:lnTo>
                <a:lnTo>
                  <a:pt x="6946" y="946276"/>
                </a:lnTo>
                <a:lnTo>
                  <a:pt x="0" y="912113"/>
                </a:lnTo>
                <a:lnTo>
                  <a:pt x="0" y="87629"/>
                </a:lnTo>
                <a:close/>
              </a:path>
            </a:pathLst>
          </a:custGeom>
          <a:ln w="12952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748276" y="1776476"/>
            <a:ext cx="2019300" cy="3267075"/>
          </a:xfrm>
          <a:custGeom>
            <a:avLst/>
            <a:gdLst/>
            <a:ahLst/>
            <a:cxnLst/>
            <a:rect l="l" t="t" r="r" b="b"/>
            <a:pathLst>
              <a:path w="2019300" h="3267075">
                <a:moveTo>
                  <a:pt x="0" y="99822"/>
                </a:moveTo>
                <a:lnTo>
                  <a:pt x="7747" y="60960"/>
                </a:lnTo>
                <a:lnTo>
                  <a:pt x="29210" y="29210"/>
                </a:lnTo>
                <a:lnTo>
                  <a:pt x="60960" y="7747"/>
                </a:lnTo>
                <a:lnTo>
                  <a:pt x="99822" y="0"/>
                </a:lnTo>
                <a:lnTo>
                  <a:pt x="1918843" y="0"/>
                </a:lnTo>
                <a:lnTo>
                  <a:pt x="1957704" y="7747"/>
                </a:lnTo>
                <a:lnTo>
                  <a:pt x="1989454" y="29210"/>
                </a:lnTo>
                <a:lnTo>
                  <a:pt x="2010918" y="60960"/>
                </a:lnTo>
                <a:lnTo>
                  <a:pt x="2018792" y="99822"/>
                </a:lnTo>
                <a:lnTo>
                  <a:pt x="2018792" y="3166872"/>
                </a:lnTo>
                <a:lnTo>
                  <a:pt x="2010918" y="3205607"/>
                </a:lnTo>
                <a:lnTo>
                  <a:pt x="1989454" y="3237357"/>
                </a:lnTo>
                <a:lnTo>
                  <a:pt x="1957704" y="3258820"/>
                </a:lnTo>
                <a:lnTo>
                  <a:pt x="1918843" y="3266567"/>
                </a:lnTo>
                <a:lnTo>
                  <a:pt x="99822" y="3266567"/>
                </a:lnTo>
                <a:lnTo>
                  <a:pt x="60960" y="3258820"/>
                </a:lnTo>
                <a:lnTo>
                  <a:pt x="29210" y="3237357"/>
                </a:lnTo>
                <a:lnTo>
                  <a:pt x="7747" y="3205607"/>
                </a:lnTo>
                <a:lnTo>
                  <a:pt x="0" y="3166872"/>
                </a:lnTo>
                <a:lnTo>
                  <a:pt x="0" y="99822"/>
                </a:lnTo>
                <a:close/>
              </a:path>
            </a:pathLst>
          </a:custGeom>
          <a:ln w="129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05776" y="1786001"/>
            <a:ext cx="1971675" cy="3257550"/>
          </a:xfrm>
          <a:custGeom>
            <a:avLst/>
            <a:gdLst/>
            <a:ahLst/>
            <a:cxnLst/>
            <a:rect l="l" t="t" r="r" b="b"/>
            <a:pathLst>
              <a:path w="1971675" h="3257550">
                <a:moveTo>
                  <a:pt x="0" y="97154"/>
                </a:moveTo>
                <a:lnTo>
                  <a:pt x="7620" y="59309"/>
                </a:lnTo>
                <a:lnTo>
                  <a:pt x="28575" y="28448"/>
                </a:lnTo>
                <a:lnTo>
                  <a:pt x="59563" y="7620"/>
                </a:lnTo>
                <a:lnTo>
                  <a:pt x="97535" y="0"/>
                </a:lnTo>
                <a:lnTo>
                  <a:pt x="1873630" y="0"/>
                </a:lnTo>
                <a:lnTo>
                  <a:pt x="1911603" y="7620"/>
                </a:lnTo>
                <a:lnTo>
                  <a:pt x="1942592" y="28448"/>
                </a:lnTo>
                <a:lnTo>
                  <a:pt x="1963547" y="59309"/>
                </a:lnTo>
                <a:lnTo>
                  <a:pt x="1971167" y="97154"/>
                </a:lnTo>
                <a:lnTo>
                  <a:pt x="1971167" y="3160141"/>
                </a:lnTo>
                <a:lnTo>
                  <a:pt x="1963547" y="3197987"/>
                </a:lnTo>
                <a:lnTo>
                  <a:pt x="1942592" y="3228848"/>
                </a:lnTo>
                <a:lnTo>
                  <a:pt x="1911603" y="3249676"/>
                </a:lnTo>
                <a:lnTo>
                  <a:pt x="1873630" y="3257423"/>
                </a:lnTo>
                <a:lnTo>
                  <a:pt x="97535" y="3257423"/>
                </a:lnTo>
                <a:lnTo>
                  <a:pt x="59563" y="3249676"/>
                </a:lnTo>
                <a:lnTo>
                  <a:pt x="28575" y="3228848"/>
                </a:lnTo>
                <a:lnTo>
                  <a:pt x="7620" y="3197987"/>
                </a:lnTo>
                <a:lnTo>
                  <a:pt x="0" y="3160141"/>
                </a:lnTo>
                <a:lnTo>
                  <a:pt x="0" y="97154"/>
                </a:lnTo>
                <a:close/>
              </a:path>
            </a:pathLst>
          </a:custGeom>
          <a:ln w="1295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6151626" y="4951476"/>
            <a:ext cx="555625" cy="708025"/>
            <a:chOff x="6151626" y="4951476"/>
            <a:chExt cx="555625" cy="708025"/>
          </a:xfrm>
        </p:grpSpPr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534150" y="4953000"/>
              <a:ext cx="171450" cy="15240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153150" y="4953000"/>
              <a:ext cx="542925" cy="695325"/>
            </a:xfrm>
            <a:custGeom>
              <a:avLst/>
              <a:gdLst/>
              <a:ahLst/>
              <a:cxnLst/>
              <a:rect l="l" t="t" r="r" b="b"/>
              <a:pathLst>
                <a:path w="542925" h="695325">
                  <a:moveTo>
                    <a:pt x="389890" y="0"/>
                  </a:moveTo>
                  <a:lnTo>
                    <a:pt x="35051" y="0"/>
                  </a:lnTo>
                  <a:lnTo>
                    <a:pt x="21462" y="2793"/>
                  </a:lnTo>
                  <a:lnTo>
                    <a:pt x="10287" y="10287"/>
                  </a:lnTo>
                  <a:lnTo>
                    <a:pt x="2794" y="21462"/>
                  </a:lnTo>
                  <a:lnTo>
                    <a:pt x="0" y="35179"/>
                  </a:lnTo>
                  <a:lnTo>
                    <a:pt x="0" y="659676"/>
                  </a:lnTo>
                  <a:lnTo>
                    <a:pt x="2794" y="673341"/>
                  </a:lnTo>
                  <a:lnTo>
                    <a:pt x="10287" y="684504"/>
                  </a:lnTo>
                  <a:lnTo>
                    <a:pt x="21462" y="692035"/>
                  </a:lnTo>
                  <a:lnTo>
                    <a:pt x="35051" y="694791"/>
                  </a:lnTo>
                  <a:lnTo>
                    <a:pt x="507619" y="694791"/>
                  </a:lnTo>
                  <a:lnTo>
                    <a:pt x="521207" y="692035"/>
                  </a:lnTo>
                  <a:lnTo>
                    <a:pt x="532383" y="684504"/>
                  </a:lnTo>
                  <a:lnTo>
                    <a:pt x="539876" y="673341"/>
                  </a:lnTo>
                  <a:lnTo>
                    <a:pt x="542671" y="659676"/>
                  </a:lnTo>
                  <a:lnTo>
                    <a:pt x="542671" y="146557"/>
                  </a:lnTo>
                  <a:lnTo>
                    <a:pt x="422148" y="146557"/>
                  </a:lnTo>
                  <a:lnTo>
                    <a:pt x="409575" y="144018"/>
                  </a:lnTo>
                  <a:lnTo>
                    <a:pt x="399415" y="137160"/>
                  </a:lnTo>
                  <a:lnTo>
                    <a:pt x="392429" y="126873"/>
                  </a:lnTo>
                  <a:lnTo>
                    <a:pt x="389890" y="114426"/>
                  </a:lnTo>
                  <a:lnTo>
                    <a:pt x="389890" y="0"/>
                  </a:lnTo>
                  <a:close/>
                </a:path>
              </a:pathLst>
            </a:custGeom>
            <a:solidFill>
              <a:srgbClr val="FFF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157976" y="4957826"/>
              <a:ext cx="542925" cy="695325"/>
            </a:xfrm>
            <a:custGeom>
              <a:avLst/>
              <a:gdLst/>
              <a:ahLst/>
              <a:cxnLst/>
              <a:rect l="l" t="t" r="r" b="b"/>
              <a:pathLst>
                <a:path w="542925" h="695325">
                  <a:moveTo>
                    <a:pt x="35051" y="0"/>
                  </a:moveTo>
                  <a:lnTo>
                    <a:pt x="389890" y="0"/>
                  </a:lnTo>
                  <a:lnTo>
                    <a:pt x="389890" y="114300"/>
                  </a:lnTo>
                  <a:lnTo>
                    <a:pt x="392429" y="126873"/>
                  </a:lnTo>
                  <a:lnTo>
                    <a:pt x="399288" y="137160"/>
                  </a:lnTo>
                  <a:lnTo>
                    <a:pt x="409575" y="144018"/>
                  </a:lnTo>
                  <a:lnTo>
                    <a:pt x="422021" y="146557"/>
                  </a:lnTo>
                  <a:lnTo>
                    <a:pt x="542544" y="146557"/>
                  </a:lnTo>
                  <a:lnTo>
                    <a:pt x="542544" y="659612"/>
                  </a:lnTo>
                  <a:lnTo>
                    <a:pt x="539876" y="673277"/>
                  </a:lnTo>
                  <a:lnTo>
                    <a:pt x="532383" y="684441"/>
                  </a:lnTo>
                  <a:lnTo>
                    <a:pt x="521207" y="691972"/>
                  </a:lnTo>
                  <a:lnTo>
                    <a:pt x="507492" y="694728"/>
                  </a:lnTo>
                  <a:lnTo>
                    <a:pt x="35051" y="694728"/>
                  </a:lnTo>
                  <a:lnTo>
                    <a:pt x="21336" y="691972"/>
                  </a:lnTo>
                  <a:lnTo>
                    <a:pt x="10160" y="684441"/>
                  </a:lnTo>
                  <a:lnTo>
                    <a:pt x="2666" y="673277"/>
                  </a:lnTo>
                  <a:lnTo>
                    <a:pt x="0" y="659612"/>
                  </a:lnTo>
                  <a:lnTo>
                    <a:pt x="0" y="35051"/>
                  </a:lnTo>
                  <a:lnTo>
                    <a:pt x="2666" y="21336"/>
                  </a:lnTo>
                  <a:lnTo>
                    <a:pt x="10160" y="10160"/>
                  </a:lnTo>
                  <a:lnTo>
                    <a:pt x="21336" y="2667"/>
                  </a:lnTo>
                  <a:lnTo>
                    <a:pt x="35051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2124075" y="1819275"/>
            <a:ext cx="1885950" cy="514350"/>
            <a:chOff x="2124075" y="1819275"/>
            <a:chExt cx="1885950" cy="514350"/>
          </a:xfrm>
        </p:grpSpPr>
        <p:sp>
          <p:nvSpPr>
            <p:cNvPr id="21" name="object 21"/>
            <p:cNvSpPr/>
            <p:nvPr/>
          </p:nvSpPr>
          <p:spPr>
            <a:xfrm>
              <a:off x="2124075" y="1819275"/>
              <a:ext cx="1885950" cy="514350"/>
            </a:xfrm>
            <a:custGeom>
              <a:avLst/>
              <a:gdLst/>
              <a:ahLst/>
              <a:cxnLst/>
              <a:rect l="l" t="t" r="r" b="b"/>
              <a:pathLst>
                <a:path w="1885950" h="514350">
                  <a:moveTo>
                    <a:pt x="1774698" y="0"/>
                  </a:moveTo>
                  <a:lnTo>
                    <a:pt x="111125" y="0"/>
                  </a:lnTo>
                  <a:lnTo>
                    <a:pt x="67944" y="8762"/>
                  </a:lnTo>
                  <a:lnTo>
                    <a:pt x="32512" y="32638"/>
                  </a:lnTo>
                  <a:lnTo>
                    <a:pt x="8762" y="68072"/>
                  </a:lnTo>
                  <a:lnTo>
                    <a:pt x="0" y="111378"/>
                  </a:lnTo>
                  <a:lnTo>
                    <a:pt x="0" y="402716"/>
                  </a:lnTo>
                  <a:lnTo>
                    <a:pt x="8762" y="446024"/>
                  </a:lnTo>
                  <a:lnTo>
                    <a:pt x="32512" y="481457"/>
                  </a:lnTo>
                  <a:lnTo>
                    <a:pt x="67944" y="505333"/>
                  </a:lnTo>
                  <a:lnTo>
                    <a:pt x="111125" y="514096"/>
                  </a:lnTo>
                  <a:lnTo>
                    <a:pt x="1774698" y="514096"/>
                  </a:lnTo>
                  <a:lnTo>
                    <a:pt x="1817877" y="505333"/>
                  </a:lnTo>
                  <a:lnTo>
                    <a:pt x="1853311" y="481457"/>
                  </a:lnTo>
                  <a:lnTo>
                    <a:pt x="1877060" y="446024"/>
                  </a:lnTo>
                  <a:lnTo>
                    <a:pt x="1885823" y="402716"/>
                  </a:lnTo>
                  <a:lnTo>
                    <a:pt x="1885823" y="111378"/>
                  </a:lnTo>
                  <a:lnTo>
                    <a:pt x="1877060" y="68072"/>
                  </a:lnTo>
                  <a:lnTo>
                    <a:pt x="1853311" y="32638"/>
                  </a:lnTo>
                  <a:lnTo>
                    <a:pt x="1817877" y="8762"/>
                  </a:lnTo>
                  <a:lnTo>
                    <a:pt x="1774698" y="0"/>
                  </a:lnTo>
                  <a:close/>
                </a:path>
              </a:pathLst>
            </a:custGeom>
            <a:solidFill>
              <a:srgbClr val="F8BC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00275" y="1828800"/>
              <a:ext cx="876300" cy="219075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2951860" y="1863725"/>
            <a:ext cx="648335" cy="1739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950" spc="10" dirty="0">
                <a:latin typeface="Trebuchet MS"/>
                <a:cs typeface="Trebuchet MS"/>
              </a:rPr>
              <a:t>я</a:t>
            </a:r>
            <a:r>
              <a:rPr sz="950" spc="-50" dirty="0">
                <a:latin typeface="Trebuchet MS"/>
                <a:cs typeface="Trebuchet MS"/>
              </a:rPr>
              <a:t> </a:t>
            </a:r>
            <a:r>
              <a:rPr sz="950" spc="30" dirty="0">
                <a:latin typeface="Trebuchet MS"/>
                <a:cs typeface="Trebuchet MS"/>
              </a:rPr>
              <a:t>в</a:t>
            </a:r>
            <a:r>
              <a:rPr sz="950" spc="20" dirty="0">
                <a:latin typeface="Trebuchet MS"/>
                <a:cs typeface="Trebuchet MS"/>
              </a:rPr>
              <a:t>ы</a:t>
            </a:r>
            <a:r>
              <a:rPr sz="950" dirty="0">
                <a:latin typeface="Trebuchet MS"/>
                <a:cs typeface="Trebuchet MS"/>
              </a:rPr>
              <a:t>б</a:t>
            </a:r>
            <a:r>
              <a:rPr sz="950" spc="-30" dirty="0">
                <a:latin typeface="Trebuchet MS"/>
                <a:cs typeface="Trebuchet MS"/>
              </a:rPr>
              <a:t>и</a:t>
            </a:r>
            <a:r>
              <a:rPr sz="950" spc="65" dirty="0">
                <a:latin typeface="Trebuchet MS"/>
                <a:cs typeface="Trebuchet MS"/>
              </a:rPr>
              <a:t>р</a:t>
            </a:r>
            <a:r>
              <a:rPr sz="950" spc="105" dirty="0">
                <a:latin typeface="Trebuchet MS"/>
                <a:cs typeface="Trebuchet MS"/>
              </a:rPr>
              <a:t>а</a:t>
            </a:r>
            <a:r>
              <a:rPr sz="950" spc="15" dirty="0">
                <a:latin typeface="Trebuchet MS"/>
                <a:cs typeface="Trebuchet MS"/>
              </a:rPr>
              <a:t>ю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705225" y="1857375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0" y="133096"/>
                </a:moveTo>
                <a:lnTo>
                  <a:pt x="6730" y="91059"/>
                </a:lnTo>
                <a:lnTo>
                  <a:pt x="25653" y="54483"/>
                </a:lnTo>
                <a:lnTo>
                  <a:pt x="54483" y="25653"/>
                </a:lnTo>
                <a:lnTo>
                  <a:pt x="91059" y="6730"/>
                </a:lnTo>
                <a:lnTo>
                  <a:pt x="133096" y="0"/>
                </a:lnTo>
                <a:lnTo>
                  <a:pt x="175133" y="6730"/>
                </a:lnTo>
                <a:lnTo>
                  <a:pt x="211709" y="25653"/>
                </a:lnTo>
                <a:lnTo>
                  <a:pt x="240537" y="54483"/>
                </a:lnTo>
                <a:lnTo>
                  <a:pt x="259461" y="91059"/>
                </a:lnTo>
                <a:lnTo>
                  <a:pt x="266191" y="133096"/>
                </a:lnTo>
                <a:lnTo>
                  <a:pt x="259461" y="175133"/>
                </a:lnTo>
                <a:lnTo>
                  <a:pt x="240537" y="211709"/>
                </a:lnTo>
                <a:lnTo>
                  <a:pt x="211709" y="240537"/>
                </a:lnTo>
                <a:lnTo>
                  <a:pt x="175133" y="259461"/>
                </a:lnTo>
                <a:lnTo>
                  <a:pt x="133096" y="266191"/>
                </a:lnTo>
                <a:lnTo>
                  <a:pt x="91059" y="259461"/>
                </a:lnTo>
                <a:lnTo>
                  <a:pt x="54483" y="240537"/>
                </a:lnTo>
                <a:lnTo>
                  <a:pt x="25653" y="211709"/>
                </a:lnTo>
                <a:lnTo>
                  <a:pt x="6730" y="175133"/>
                </a:lnTo>
                <a:lnTo>
                  <a:pt x="0" y="133096"/>
                </a:lnTo>
                <a:close/>
              </a:path>
            </a:pathLst>
          </a:custGeom>
          <a:ln w="1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7648575" y="1809750"/>
            <a:ext cx="1885950" cy="504825"/>
            <a:chOff x="7648575" y="1809750"/>
            <a:chExt cx="1885950" cy="504825"/>
          </a:xfrm>
        </p:grpSpPr>
        <p:sp>
          <p:nvSpPr>
            <p:cNvPr id="26" name="object 26"/>
            <p:cNvSpPr/>
            <p:nvPr/>
          </p:nvSpPr>
          <p:spPr>
            <a:xfrm>
              <a:off x="7648575" y="1809750"/>
              <a:ext cx="1885950" cy="504825"/>
            </a:xfrm>
            <a:custGeom>
              <a:avLst/>
              <a:gdLst/>
              <a:ahLst/>
              <a:cxnLst/>
              <a:rect l="l" t="t" r="r" b="b"/>
              <a:pathLst>
                <a:path w="1885950" h="504825">
                  <a:moveTo>
                    <a:pt x="1775205" y="0"/>
                  </a:moveTo>
                  <a:lnTo>
                    <a:pt x="110744" y="0"/>
                  </a:lnTo>
                  <a:lnTo>
                    <a:pt x="67564" y="8636"/>
                  </a:lnTo>
                  <a:lnTo>
                    <a:pt x="32384" y="32003"/>
                  </a:lnTo>
                  <a:lnTo>
                    <a:pt x="8635" y="66675"/>
                  </a:lnTo>
                  <a:lnTo>
                    <a:pt x="0" y="109220"/>
                  </a:lnTo>
                  <a:lnTo>
                    <a:pt x="0" y="395097"/>
                  </a:lnTo>
                  <a:lnTo>
                    <a:pt x="8635" y="437641"/>
                  </a:lnTo>
                  <a:lnTo>
                    <a:pt x="32384" y="472313"/>
                  </a:lnTo>
                  <a:lnTo>
                    <a:pt x="67564" y="495808"/>
                  </a:lnTo>
                  <a:lnTo>
                    <a:pt x="110744" y="504316"/>
                  </a:lnTo>
                  <a:lnTo>
                    <a:pt x="1775205" y="504316"/>
                  </a:lnTo>
                  <a:lnTo>
                    <a:pt x="1818385" y="495808"/>
                  </a:lnTo>
                  <a:lnTo>
                    <a:pt x="1853565" y="472313"/>
                  </a:lnTo>
                  <a:lnTo>
                    <a:pt x="1877314" y="437641"/>
                  </a:lnTo>
                  <a:lnTo>
                    <a:pt x="1885950" y="395097"/>
                  </a:lnTo>
                  <a:lnTo>
                    <a:pt x="1885950" y="109220"/>
                  </a:lnTo>
                  <a:lnTo>
                    <a:pt x="1877314" y="66675"/>
                  </a:lnTo>
                  <a:lnTo>
                    <a:pt x="1853565" y="32003"/>
                  </a:lnTo>
                  <a:lnTo>
                    <a:pt x="1818385" y="8636"/>
                  </a:lnTo>
                  <a:lnTo>
                    <a:pt x="1775205" y="0"/>
                  </a:lnTo>
                  <a:close/>
                </a:path>
              </a:pathLst>
            </a:custGeom>
            <a:solidFill>
              <a:srgbClr val="FF79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229725" y="1847850"/>
              <a:ext cx="257175" cy="247650"/>
            </a:xfrm>
            <a:custGeom>
              <a:avLst/>
              <a:gdLst/>
              <a:ahLst/>
              <a:cxnLst/>
              <a:rect l="l" t="t" r="r" b="b"/>
              <a:pathLst>
                <a:path w="257175" h="247650">
                  <a:moveTo>
                    <a:pt x="0" y="123825"/>
                  </a:moveTo>
                  <a:lnTo>
                    <a:pt x="10159" y="75691"/>
                  </a:lnTo>
                  <a:lnTo>
                    <a:pt x="37719" y="36322"/>
                  </a:lnTo>
                  <a:lnTo>
                    <a:pt x="78485" y="9778"/>
                  </a:lnTo>
                  <a:lnTo>
                    <a:pt x="128650" y="0"/>
                  </a:lnTo>
                  <a:lnTo>
                    <a:pt x="178689" y="9778"/>
                  </a:lnTo>
                  <a:lnTo>
                    <a:pt x="219455" y="36322"/>
                  </a:lnTo>
                  <a:lnTo>
                    <a:pt x="247015" y="75691"/>
                  </a:lnTo>
                  <a:lnTo>
                    <a:pt x="257175" y="123825"/>
                  </a:lnTo>
                  <a:lnTo>
                    <a:pt x="247015" y="171958"/>
                  </a:lnTo>
                  <a:lnTo>
                    <a:pt x="219455" y="211327"/>
                  </a:lnTo>
                  <a:lnTo>
                    <a:pt x="178689" y="237871"/>
                  </a:lnTo>
                  <a:lnTo>
                    <a:pt x="128650" y="247650"/>
                  </a:lnTo>
                  <a:lnTo>
                    <a:pt x="78485" y="237871"/>
                  </a:lnTo>
                  <a:lnTo>
                    <a:pt x="37719" y="211327"/>
                  </a:lnTo>
                  <a:lnTo>
                    <a:pt x="10159" y="171958"/>
                  </a:lnTo>
                  <a:lnTo>
                    <a:pt x="0" y="123825"/>
                  </a:lnTo>
                  <a:close/>
                </a:path>
                <a:path w="257175" h="247650">
                  <a:moveTo>
                    <a:pt x="46863" y="191008"/>
                  </a:moveTo>
                  <a:lnTo>
                    <a:pt x="186817" y="65024"/>
                  </a:lnTo>
                </a:path>
                <a:path w="257175" h="247650">
                  <a:moveTo>
                    <a:pt x="187198" y="64262"/>
                  </a:moveTo>
                  <a:lnTo>
                    <a:pt x="76707" y="98805"/>
                  </a:lnTo>
                </a:path>
                <a:path w="257175" h="247650">
                  <a:moveTo>
                    <a:pt x="187325" y="64262"/>
                  </a:moveTo>
                  <a:lnTo>
                    <a:pt x="143509" y="169037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829550" y="1819275"/>
              <a:ext cx="533400" cy="247650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4800600" y="1809750"/>
            <a:ext cx="1943100" cy="495300"/>
            <a:chOff x="4800600" y="1809750"/>
            <a:chExt cx="1943100" cy="495300"/>
          </a:xfrm>
        </p:grpSpPr>
        <p:sp>
          <p:nvSpPr>
            <p:cNvPr id="30" name="object 30"/>
            <p:cNvSpPr/>
            <p:nvPr/>
          </p:nvSpPr>
          <p:spPr>
            <a:xfrm>
              <a:off x="4800600" y="1809750"/>
              <a:ext cx="1943100" cy="495300"/>
            </a:xfrm>
            <a:custGeom>
              <a:avLst/>
              <a:gdLst/>
              <a:ahLst/>
              <a:cxnLst/>
              <a:rect l="l" t="t" r="r" b="b"/>
              <a:pathLst>
                <a:path w="1943100" h="495300">
                  <a:moveTo>
                    <a:pt x="1834515" y="0"/>
                  </a:moveTo>
                  <a:lnTo>
                    <a:pt x="108203" y="0"/>
                  </a:lnTo>
                  <a:lnTo>
                    <a:pt x="66039" y="8382"/>
                  </a:lnTo>
                  <a:lnTo>
                    <a:pt x="31750" y="31369"/>
                  </a:lnTo>
                  <a:lnTo>
                    <a:pt x="8509" y="65532"/>
                  </a:lnTo>
                  <a:lnTo>
                    <a:pt x="0" y="107187"/>
                  </a:lnTo>
                  <a:lnTo>
                    <a:pt x="0" y="387603"/>
                  </a:lnTo>
                  <a:lnTo>
                    <a:pt x="8509" y="429260"/>
                  </a:lnTo>
                  <a:lnTo>
                    <a:pt x="31750" y="463423"/>
                  </a:lnTo>
                  <a:lnTo>
                    <a:pt x="66039" y="486410"/>
                  </a:lnTo>
                  <a:lnTo>
                    <a:pt x="108203" y="494791"/>
                  </a:lnTo>
                  <a:lnTo>
                    <a:pt x="1834515" y="494791"/>
                  </a:lnTo>
                  <a:lnTo>
                    <a:pt x="1876678" y="486410"/>
                  </a:lnTo>
                  <a:lnTo>
                    <a:pt x="1910969" y="463423"/>
                  </a:lnTo>
                  <a:lnTo>
                    <a:pt x="1934209" y="429260"/>
                  </a:lnTo>
                  <a:lnTo>
                    <a:pt x="1942719" y="387603"/>
                  </a:lnTo>
                  <a:lnTo>
                    <a:pt x="1942719" y="107187"/>
                  </a:lnTo>
                  <a:lnTo>
                    <a:pt x="1934209" y="65532"/>
                  </a:lnTo>
                  <a:lnTo>
                    <a:pt x="1910969" y="31369"/>
                  </a:lnTo>
                  <a:lnTo>
                    <a:pt x="1876678" y="8382"/>
                  </a:lnTo>
                  <a:lnTo>
                    <a:pt x="1834515" y="0"/>
                  </a:lnTo>
                  <a:close/>
                </a:path>
              </a:pathLst>
            </a:custGeom>
            <a:solidFill>
              <a:srgbClr val="F895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00800" y="1838325"/>
              <a:ext cx="295275" cy="29527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933950" y="1809750"/>
              <a:ext cx="552450" cy="247650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3790696" y="1814766"/>
            <a:ext cx="1003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!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363845" y="1862391"/>
            <a:ext cx="704215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latin typeface="Trebuchet MS"/>
                <a:cs typeface="Trebuchet MS"/>
              </a:rPr>
              <a:t>я</a:t>
            </a:r>
            <a:r>
              <a:rPr sz="1050" spc="-120" dirty="0">
                <a:latin typeface="Trebuchet MS"/>
                <a:cs typeface="Trebuchet MS"/>
              </a:rPr>
              <a:t> </a:t>
            </a:r>
            <a:r>
              <a:rPr sz="1050" spc="-20" dirty="0">
                <a:latin typeface="Trebuchet MS"/>
                <a:cs typeface="Trebuchet MS"/>
              </a:rPr>
              <a:t>в</a:t>
            </a:r>
            <a:r>
              <a:rPr sz="1050" spc="-50" dirty="0">
                <a:latin typeface="Trebuchet MS"/>
                <a:cs typeface="Trebuchet MS"/>
              </a:rPr>
              <a:t>ы</a:t>
            </a:r>
            <a:r>
              <a:rPr sz="1050" spc="90" dirty="0">
                <a:latin typeface="Trebuchet MS"/>
                <a:cs typeface="Trebuchet MS"/>
              </a:rPr>
              <a:t>б</a:t>
            </a:r>
            <a:r>
              <a:rPr sz="1050" spc="70" dirty="0">
                <a:latin typeface="Trebuchet MS"/>
                <a:cs typeface="Trebuchet MS"/>
              </a:rPr>
              <a:t>и</a:t>
            </a:r>
            <a:r>
              <a:rPr sz="1050" spc="85" dirty="0">
                <a:latin typeface="Trebuchet MS"/>
                <a:cs typeface="Trebuchet MS"/>
              </a:rPr>
              <a:t>р</a:t>
            </a:r>
            <a:r>
              <a:rPr sz="1050" spc="65" dirty="0">
                <a:latin typeface="Trebuchet MS"/>
                <a:cs typeface="Trebuchet MS"/>
              </a:rPr>
              <a:t>а</a:t>
            </a:r>
            <a:r>
              <a:rPr sz="1050" dirty="0">
                <a:latin typeface="Trebuchet MS"/>
                <a:cs typeface="Trebuchet MS"/>
              </a:rPr>
              <a:t>ю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818501" y="1995106"/>
            <a:ext cx="684530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latin typeface="Trebuchet MS"/>
                <a:cs typeface="Trebuchet MS"/>
              </a:rPr>
              <a:t>я</a:t>
            </a:r>
            <a:r>
              <a:rPr sz="1050" spc="-120" dirty="0">
                <a:latin typeface="Trebuchet MS"/>
                <a:cs typeface="Trebuchet MS"/>
              </a:rPr>
              <a:t> </a:t>
            </a:r>
            <a:r>
              <a:rPr sz="1050" spc="-20" dirty="0">
                <a:latin typeface="Trebuchet MS"/>
                <a:cs typeface="Trebuchet MS"/>
              </a:rPr>
              <a:t>в</a:t>
            </a:r>
            <a:r>
              <a:rPr sz="1050" spc="-45" dirty="0">
                <a:latin typeface="Trebuchet MS"/>
                <a:cs typeface="Trebuchet MS"/>
              </a:rPr>
              <a:t>ы</a:t>
            </a:r>
            <a:r>
              <a:rPr sz="1050" spc="20" dirty="0">
                <a:latin typeface="Trebuchet MS"/>
                <a:cs typeface="Trebuchet MS"/>
              </a:rPr>
              <a:t>б</a:t>
            </a:r>
            <a:r>
              <a:rPr sz="1050" spc="-5" dirty="0">
                <a:latin typeface="Trebuchet MS"/>
                <a:cs typeface="Trebuchet MS"/>
              </a:rPr>
              <a:t>и</a:t>
            </a:r>
            <a:r>
              <a:rPr sz="1050" spc="10" dirty="0">
                <a:latin typeface="Trebuchet MS"/>
                <a:cs typeface="Trebuchet MS"/>
              </a:rPr>
              <a:t>р</a:t>
            </a:r>
            <a:r>
              <a:rPr sz="1050" dirty="0">
                <a:latin typeface="Trebuchet MS"/>
                <a:cs typeface="Trebuchet MS"/>
              </a:rPr>
              <a:t>а</a:t>
            </a:r>
            <a:r>
              <a:rPr sz="1050" spc="-185" dirty="0">
                <a:latin typeface="Trebuchet MS"/>
                <a:cs typeface="Trebuchet MS"/>
              </a:rPr>
              <a:t> </a:t>
            </a:r>
            <a:r>
              <a:rPr sz="1050" dirty="0">
                <a:latin typeface="Trebuchet MS"/>
                <a:cs typeface="Trebuchet MS"/>
              </a:rPr>
              <a:t>ю</a:t>
            </a:r>
            <a:endParaRPr sz="1050">
              <a:latin typeface="Trebuchet MS"/>
              <a:cs typeface="Trebuchet MS"/>
            </a:endParaRPr>
          </a:p>
        </p:txBody>
      </p:sp>
      <p:pic>
        <p:nvPicPr>
          <p:cNvPr id="36" name="object 3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886327" y="2928082"/>
            <a:ext cx="1185201" cy="143851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910323" y="3275867"/>
            <a:ext cx="1051907" cy="120650"/>
          </a:xfrm>
          <a:prstGeom prst="rect">
            <a:avLst/>
          </a:prstGeom>
        </p:spPr>
      </p:pic>
      <p:grpSp>
        <p:nvGrpSpPr>
          <p:cNvPr id="38" name="object 38"/>
          <p:cNvGrpSpPr/>
          <p:nvPr/>
        </p:nvGrpSpPr>
        <p:grpSpPr>
          <a:xfrm>
            <a:off x="2352675" y="2923402"/>
            <a:ext cx="962025" cy="287020"/>
            <a:chOff x="2352675" y="2923402"/>
            <a:chExt cx="962025" cy="287020"/>
          </a:xfrm>
        </p:grpSpPr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361847" y="2923402"/>
              <a:ext cx="857602" cy="129745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352675" y="3028950"/>
              <a:ext cx="962025" cy="180975"/>
            </a:xfrm>
            <a:prstGeom prst="rect">
              <a:avLst/>
            </a:prstGeom>
          </p:spPr>
        </p:pic>
      </p:grpSp>
      <p:pic>
        <p:nvPicPr>
          <p:cNvPr id="41" name="object 4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805190" y="2637578"/>
            <a:ext cx="957242" cy="130386"/>
          </a:xfrm>
          <a:prstGeom prst="rect">
            <a:avLst/>
          </a:prstGeom>
        </p:spPr>
      </p:pic>
      <p:grpSp>
        <p:nvGrpSpPr>
          <p:cNvPr id="42" name="object 42"/>
          <p:cNvGrpSpPr/>
          <p:nvPr/>
        </p:nvGrpSpPr>
        <p:grpSpPr>
          <a:xfrm>
            <a:off x="5029200" y="2847202"/>
            <a:ext cx="1133475" cy="287020"/>
            <a:chOff x="5029200" y="2847202"/>
            <a:chExt cx="1133475" cy="287020"/>
          </a:xfrm>
        </p:grpSpPr>
        <p:pic>
          <p:nvPicPr>
            <p:cNvPr id="43" name="object 4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042966" y="2847202"/>
              <a:ext cx="1119639" cy="111210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029200" y="2952750"/>
              <a:ext cx="1123950" cy="180975"/>
            </a:xfrm>
            <a:prstGeom prst="rect">
              <a:avLst/>
            </a:prstGeom>
          </p:spPr>
        </p:pic>
      </p:grpSp>
      <p:pic>
        <p:nvPicPr>
          <p:cNvPr id="45" name="object 45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4900069" y="2628014"/>
            <a:ext cx="966727" cy="125597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2199569" y="2656589"/>
            <a:ext cx="220133" cy="125597"/>
          </a:xfrm>
          <a:prstGeom prst="rect">
            <a:avLst/>
          </a:prstGeom>
        </p:spPr>
      </p:pic>
      <p:grpSp>
        <p:nvGrpSpPr>
          <p:cNvPr id="47" name="object 47"/>
          <p:cNvGrpSpPr/>
          <p:nvPr/>
        </p:nvGrpSpPr>
        <p:grpSpPr>
          <a:xfrm>
            <a:off x="2471561" y="2689151"/>
            <a:ext cx="662305" cy="93345"/>
            <a:chOff x="2471561" y="2689151"/>
            <a:chExt cx="662305" cy="93345"/>
          </a:xfrm>
        </p:grpSpPr>
        <p:pic>
          <p:nvPicPr>
            <p:cNvPr id="48" name="object 4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471561" y="2689151"/>
              <a:ext cx="628297" cy="93034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114675" y="2712893"/>
              <a:ext cx="19050" cy="69272"/>
            </a:xfrm>
            <a:prstGeom prst="rect">
              <a:avLst/>
            </a:prstGeom>
          </p:spPr>
        </p:pic>
      </p:grpSp>
      <p:pic>
        <p:nvPicPr>
          <p:cNvPr id="50" name="object 50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4523642" y="2296990"/>
            <a:ext cx="120650" cy="1041695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418732" y="2423344"/>
            <a:ext cx="966072" cy="92177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418730" y="2561917"/>
            <a:ext cx="842268" cy="106004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494963" y="3594919"/>
            <a:ext cx="657000" cy="92177"/>
          </a:xfrm>
          <a:prstGeom prst="rect">
            <a:avLst/>
          </a:prstGeom>
        </p:spPr>
      </p:pic>
      <p:grpSp>
        <p:nvGrpSpPr>
          <p:cNvPr id="54" name="object 54"/>
          <p:cNvGrpSpPr/>
          <p:nvPr/>
        </p:nvGrpSpPr>
        <p:grpSpPr>
          <a:xfrm>
            <a:off x="490356" y="3751928"/>
            <a:ext cx="900430" cy="258445"/>
            <a:chOff x="490356" y="3751928"/>
            <a:chExt cx="900430" cy="258445"/>
          </a:xfrm>
        </p:grpSpPr>
        <p:pic>
          <p:nvPicPr>
            <p:cNvPr id="55" name="object 5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90356" y="3751928"/>
              <a:ext cx="242827" cy="106004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90367" y="3899719"/>
              <a:ext cx="900112" cy="110612"/>
            </a:xfrm>
            <a:prstGeom prst="rect">
              <a:avLst/>
            </a:prstGeom>
          </p:spPr>
        </p:pic>
      </p:grpSp>
      <p:pic>
        <p:nvPicPr>
          <p:cNvPr id="57" name="object 57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494947" y="4056728"/>
            <a:ext cx="265994" cy="87568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494927" y="4190692"/>
            <a:ext cx="718472" cy="124439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4590681" y="1476163"/>
            <a:ext cx="2073928" cy="158326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6715125" y="1504103"/>
            <a:ext cx="1285781" cy="153670"/>
          </a:xfrm>
          <a:prstGeom prst="rect">
            <a:avLst/>
          </a:prstGeom>
        </p:spPr>
      </p:pic>
      <p:grpSp>
        <p:nvGrpSpPr>
          <p:cNvPr id="61" name="object 61"/>
          <p:cNvGrpSpPr/>
          <p:nvPr/>
        </p:nvGrpSpPr>
        <p:grpSpPr>
          <a:xfrm>
            <a:off x="2417826" y="5038725"/>
            <a:ext cx="1802130" cy="1323975"/>
            <a:chOff x="2417826" y="5038725"/>
            <a:chExt cx="1802130" cy="1323975"/>
          </a:xfrm>
        </p:grpSpPr>
        <p:pic>
          <p:nvPicPr>
            <p:cNvPr id="62" name="object 6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800350" y="5038725"/>
              <a:ext cx="161925" cy="161925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2419350" y="5048250"/>
              <a:ext cx="542925" cy="685800"/>
            </a:xfrm>
            <a:custGeom>
              <a:avLst/>
              <a:gdLst/>
              <a:ahLst/>
              <a:cxnLst/>
              <a:rect l="l" t="t" r="r" b="b"/>
              <a:pathLst>
                <a:path w="542925" h="685800">
                  <a:moveTo>
                    <a:pt x="389889" y="0"/>
                  </a:moveTo>
                  <a:lnTo>
                    <a:pt x="35051" y="0"/>
                  </a:lnTo>
                  <a:lnTo>
                    <a:pt x="21462" y="2667"/>
                  </a:lnTo>
                  <a:lnTo>
                    <a:pt x="10287" y="10160"/>
                  </a:lnTo>
                  <a:lnTo>
                    <a:pt x="2793" y="21208"/>
                  </a:lnTo>
                  <a:lnTo>
                    <a:pt x="0" y="34670"/>
                  </a:lnTo>
                  <a:lnTo>
                    <a:pt x="0" y="650684"/>
                  </a:lnTo>
                  <a:lnTo>
                    <a:pt x="2793" y="664171"/>
                  </a:lnTo>
                  <a:lnTo>
                    <a:pt x="10287" y="675182"/>
                  </a:lnTo>
                  <a:lnTo>
                    <a:pt x="21462" y="682599"/>
                  </a:lnTo>
                  <a:lnTo>
                    <a:pt x="35051" y="685317"/>
                  </a:lnTo>
                  <a:lnTo>
                    <a:pt x="507745" y="685317"/>
                  </a:lnTo>
                  <a:lnTo>
                    <a:pt x="521335" y="682599"/>
                  </a:lnTo>
                  <a:lnTo>
                    <a:pt x="532383" y="675182"/>
                  </a:lnTo>
                  <a:lnTo>
                    <a:pt x="539876" y="664171"/>
                  </a:lnTo>
                  <a:lnTo>
                    <a:pt x="542670" y="650684"/>
                  </a:lnTo>
                  <a:lnTo>
                    <a:pt x="542670" y="144652"/>
                  </a:lnTo>
                  <a:lnTo>
                    <a:pt x="422148" y="144652"/>
                  </a:lnTo>
                  <a:lnTo>
                    <a:pt x="409575" y="142112"/>
                  </a:lnTo>
                  <a:lnTo>
                    <a:pt x="399414" y="135255"/>
                  </a:lnTo>
                  <a:lnTo>
                    <a:pt x="392430" y="125222"/>
                  </a:lnTo>
                  <a:lnTo>
                    <a:pt x="389889" y="112902"/>
                  </a:lnTo>
                  <a:lnTo>
                    <a:pt x="389889" y="0"/>
                  </a:lnTo>
                  <a:close/>
                </a:path>
              </a:pathLst>
            </a:custGeom>
            <a:solidFill>
              <a:srgbClr val="F6FF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424176" y="5053075"/>
              <a:ext cx="542925" cy="685800"/>
            </a:xfrm>
            <a:custGeom>
              <a:avLst/>
              <a:gdLst/>
              <a:ahLst/>
              <a:cxnLst/>
              <a:rect l="l" t="t" r="r" b="b"/>
              <a:pathLst>
                <a:path w="542925" h="685800">
                  <a:moveTo>
                    <a:pt x="35051" y="0"/>
                  </a:moveTo>
                  <a:lnTo>
                    <a:pt x="389890" y="0"/>
                  </a:lnTo>
                  <a:lnTo>
                    <a:pt x="389890" y="112775"/>
                  </a:lnTo>
                  <a:lnTo>
                    <a:pt x="392430" y="125094"/>
                  </a:lnTo>
                  <a:lnTo>
                    <a:pt x="399288" y="135255"/>
                  </a:lnTo>
                  <a:lnTo>
                    <a:pt x="409575" y="141986"/>
                  </a:lnTo>
                  <a:lnTo>
                    <a:pt x="422021" y="144525"/>
                  </a:lnTo>
                  <a:lnTo>
                    <a:pt x="542544" y="144525"/>
                  </a:lnTo>
                  <a:lnTo>
                    <a:pt x="542544" y="650621"/>
                  </a:lnTo>
                  <a:lnTo>
                    <a:pt x="539876" y="664108"/>
                  </a:lnTo>
                  <a:lnTo>
                    <a:pt x="532384" y="675119"/>
                  </a:lnTo>
                  <a:lnTo>
                    <a:pt x="521207" y="682536"/>
                  </a:lnTo>
                  <a:lnTo>
                    <a:pt x="507619" y="685253"/>
                  </a:lnTo>
                  <a:lnTo>
                    <a:pt x="35051" y="685253"/>
                  </a:lnTo>
                  <a:lnTo>
                    <a:pt x="21336" y="682536"/>
                  </a:lnTo>
                  <a:lnTo>
                    <a:pt x="10160" y="675119"/>
                  </a:lnTo>
                  <a:lnTo>
                    <a:pt x="2667" y="664108"/>
                  </a:lnTo>
                  <a:lnTo>
                    <a:pt x="0" y="650621"/>
                  </a:lnTo>
                  <a:lnTo>
                    <a:pt x="0" y="34543"/>
                  </a:lnTo>
                  <a:lnTo>
                    <a:pt x="2667" y="21081"/>
                  </a:lnTo>
                  <a:lnTo>
                    <a:pt x="10160" y="10032"/>
                  </a:lnTo>
                  <a:lnTo>
                    <a:pt x="21336" y="2667"/>
                  </a:lnTo>
                  <a:lnTo>
                    <a:pt x="35051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867025" y="5143499"/>
              <a:ext cx="500380" cy="962660"/>
            </a:xfrm>
            <a:custGeom>
              <a:avLst/>
              <a:gdLst/>
              <a:ahLst/>
              <a:cxnLst/>
              <a:rect l="l" t="t" r="r" b="b"/>
              <a:pathLst>
                <a:path w="500379" h="962660">
                  <a:moveTo>
                    <a:pt x="20701" y="869746"/>
                  </a:moveTo>
                  <a:lnTo>
                    <a:pt x="1905" y="866584"/>
                  </a:lnTo>
                  <a:lnTo>
                    <a:pt x="1016" y="872401"/>
                  </a:lnTo>
                  <a:lnTo>
                    <a:pt x="0" y="883056"/>
                  </a:lnTo>
                  <a:lnTo>
                    <a:pt x="0" y="887006"/>
                  </a:lnTo>
                  <a:lnTo>
                    <a:pt x="19050" y="887209"/>
                  </a:lnTo>
                  <a:lnTo>
                    <a:pt x="19177" y="883602"/>
                  </a:lnTo>
                  <a:lnTo>
                    <a:pt x="19939" y="875182"/>
                  </a:lnTo>
                  <a:lnTo>
                    <a:pt x="20701" y="869746"/>
                  </a:lnTo>
                  <a:close/>
                </a:path>
                <a:path w="500379" h="962660">
                  <a:moveTo>
                    <a:pt x="24765" y="920762"/>
                  </a:moveTo>
                  <a:lnTo>
                    <a:pt x="23495" y="917676"/>
                  </a:lnTo>
                  <a:lnTo>
                    <a:pt x="23190" y="917092"/>
                  </a:lnTo>
                  <a:lnTo>
                    <a:pt x="22987" y="916660"/>
                  </a:lnTo>
                  <a:lnTo>
                    <a:pt x="21209" y="909929"/>
                  </a:lnTo>
                  <a:lnTo>
                    <a:pt x="20955" y="908913"/>
                  </a:lnTo>
                  <a:lnTo>
                    <a:pt x="21082" y="909929"/>
                  </a:lnTo>
                  <a:lnTo>
                    <a:pt x="20193" y="904494"/>
                  </a:lnTo>
                  <a:lnTo>
                    <a:pt x="1397" y="907656"/>
                  </a:lnTo>
                  <a:lnTo>
                    <a:pt x="2413" y="913599"/>
                  </a:lnTo>
                  <a:lnTo>
                    <a:pt x="5207" y="923378"/>
                  </a:lnTo>
                  <a:lnTo>
                    <a:pt x="7112" y="927976"/>
                  </a:lnTo>
                  <a:lnTo>
                    <a:pt x="24765" y="920762"/>
                  </a:lnTo>
                  <a:close/>
                </a:path>
                <a:path w="500379" h="962660">
                  <a:moveTo>
                    <a:pt x="30353" y="835088"/>
                  </a:moveTo>
                  <a:lnTo>
                    <a:pt x="12700" y="827938"/>
                  </a:lnTo>
                  <a:lnTo>
                    <a:pt x="8636" y="839520"/>
                  </a:lnTo>
                  <a:lnTo>
                    <a:pt x="6350" y="846886"/>
                  </a:lnTo>
                  <a:lnTo>
                    <a:pt x="24638" y="852322"/>
                  </a:lnTo>
                  <a:lnTo>
                    <a:pt x="26670" y="845604"/>
                  </a:lnTo>
                  <a:lnTo>
                    <a:pt x="26797" y="845172"/>
                  </a:lnTo>
                  <a:lnTo>
                    <a:pt x="30353" y="835088"/>
                  </a:lnTo>
                  <a:close/>
                </a:path>
                <a:path w="500379" h="962660">
                  <a:moveTo>
                    <a:pt x="43815" y="948651"/>
                  </a:moveTo>
                  <a:lnTo>
                    <a:pt x="40767" y="945832"/>
                  </a:lnTo>
                  <a:lnTo>
                    <a:pt x="40640" y="945654"/>
                  </a:lnTo>
                  <a:lnTo>
                    <a:pt x="40005" y="945083"/>
                  </a:lnTo>
                  <a:lnTo>
                    <a:pt x="35179" y="939253"/>
                  </a:lnTo>
                  <a:lnTo>
                    <a:pt x="34874" y="938936"/>
                  </a:lnTo>
                  <a:lnTo>
                    <a:pt x="34798" y="938771"/>
                  </a:lnTo>
                  <a:lnTo>
                    <a:pt x="34417" y="938403"/>
                  </a:lnTo>
                  <a:lnTo>
                    <a:pt x="32766" y="935812"/>
                  </a:lnTo>
                  <a:lnTo>
                    <a:pt x="17018" y="946429"/>
                  </a:lnTo>
                  <a:lnTo>
                    <a:pt x="19558" y="950302"/>
                  </a:lnTo>
                  <a:lnTo>
                    <a:pt x="26543" y="958532"/>
                  </a:lnTo>
                  <a:lnTo>
                    <a:pt x="30607" y="962456"/>
                  </a:lnTo>
                  <a:lnTo>
                    <a:pt x="43815" y="948651"/>
                  </a:lnTo>
                  <a:close/>
                </a:path>
                <a:path w="500379" h="962660">
                  <a:moveTo>
                    <a:pt x="45593" y="801370"/>
                  </a:moveTo>
                  <a:lnTo>
                    <a:pt x="28829" y="792302"/>
                  </a:lnTo>
                  <a:lnTo>
                    <a:pt x="28194" y="793381"/>
                  </a:lnTo>
                  <a:lnTo>
                    <a:pt x="22352" y="805141"/>
                  </a:lnTo>
                  <a:lnTo>
                    <a:pt x="20193" y="810082"/>
                  </a:lnTo>
                  <a:lnTo>
                    <a:pt x="37592" y="817829"/>
                  </a:lnTo>
                  <a:lnTo>
                    <a:pt x="39624" y="813473"/>
                  </a:lnTo>
                  <a:lnTo>
                    <a:pt x="45085" y="802309"/>
                  </a:lnTo>
                  <a:lnTo>
                    <a:pt x="45212" y="802043"/>
                  </a:lnTo>
                  <a:lnTo>
                    <a:pt x="45593" y="801370"/>
                  </a:lnTo>
                  <a:close/>
                </a:path>
                <a:path w="500379" h="962660">
                  <a:moveTo>
                    <a:pt x="64516" y="769035"/>
                  </a:moveTo>
                  <a:lnTo>
                    <a:pt x="48387" y="758863"/>
                  </a:lnTo>
                  <a:lnTo>
                    <a:pt x="41656" y="769404"/>
                  </a:lnTo>
                  <a:lnTo>
                    <a:pt x="38227" y="775398"/>
                  </a:lnTo>
                  <a:lnTo>
                    <a:pt x="54737" y="784961"/>
                  </a:lnTo>
                  <a:lnTo>
                    <a:pt x="58039" y="779132"/>
                  </a:lnTo>
                  <a:lnTo>
                    <a:pt x="64516" y="769035"/>
                  </a:lnTo>
                  <a:close/>
                </a:path>
                <a:path w="500379" h="962660">
                  <a:moveTo>
                    <a:pt x="85344" y="737654"/>
                  </a:moveTo>
                  <a:lnTo>
                    <a:pt x="69723" y="726821"/>
                  </a:lnTo>
                  <a:lnTo>
                    <a:pt x="58928" y="742492"/>
                  </a:lnTo>
                  <a:lnTo>
                    <a:pt x="74549" y="753325"/>
                  </a:lnTo>
                  <a:lnTo>
                    <a:pt x="85344" y="737654"/>
                  </a:lnTo>
                  <a:close/>
                </a:path>
                <a:path w="500379" h="962660">
                  <a:moveTo>
                    <a:pt x="107696" y="707275"/>
                  </a:moveTo>
                  <a:lnTo>
                    <a:pt x="92456" y="695858"/>
                  </a:lnTo>
                  <a:lnTo>
                    <a:pt x="81026" y="711098"/>
                  </a:lnTo>
                  <a:lnTo>
                    <a:pt x="96266" y="722528"/>
                  </a:lnTo>
                  <a:lnTo>
                    <a:pt x="107696" y="707275"/>
                  </a:lnTo>
                  <a:close/>
                </a:path>
                <a:path w="500379" h="962660">
                  <a:moveTo>
                    <a:pt x="131064" y="677824"/>
                  </a:moveTo>
                  <a:lnTo>
                    <a:pt x="116459" y="665632"/>
                  </a:lnTo>
                  <a:lnTo>
                    <a:pt x="104394" y="680694"/>
                  </a:lnTo>
                  <a:lnTo>
                    <a:pt x="119380" y="692505"/>
                  </a:lnTo>
                  <a:lnTo>
                    <a:pt x="131064" y="677824"/>
                  </a:lnTo>
                  <a:close/>
                </a:path>
                <a:path w="500379" h="962660">
                  <a:moveTo>
                    <a:pt x="155702" y="648792"/>
                  </a:moveTo>
                  <a:lnTo>
                    <a:pt x="141224" y="636333"/>
                  </a:lnTo>
                  <a:lnTo>
                    <a:pt x="135255" y="643216"/>
                  </a:lnTo>
                  <a:lnTo>
                    <a:pt x="128651" y="650989"/>
                  </a:lnTo>
                  <a:lnTo>
                    <a:pt x="143510" y="663194"/>
                  </a:lnTo>
                  <a:lnTo>
                    <a:pt x="149733" y="655612"/>
                  </a:lnTo>
                  <a:lnTo>
                    <a:pt x="155702" y="648792"/>
                  </a:lnTo>
                  <a:close/>
                </a:path>
                <a:path w="500379" h="962660">
                  <a:moveTo>
                    <a:pt x="180594" y="620153"/>
                  </a:moveTo>
                  <a:lnTo>
                    <a:pt x="166370" y="607517"/>
                  </a:lnTo>
                  <a:lnTo>
                    <a:pt x="157734" y="617194"/>
                  </a:lnTo>
                  <a:lnTo>
                    <a:pt x="153670" y="621919"/>
                  </a:lnTo>
                  <a:lnTo>
                    <a:pt x="168148" y="634377"/>
                  </a:lnTo>
                  <a:lnTo>
                    <a:pt x="172085" y="629704"/>
                  </a:lnTo>
                  <a:lnTo>
                    <a:pt x="180594" y="620153"/>
                  </a:lnTo>
                  <a:close/>
                </a:path>
                <a:path w="500379" h="962660">
                  <a:moveTo>
                    <a:pt x="205994" y="591972"/>
                  </a:moveTo>
                  <a:lnTo>
                    <a:pt x="192024" y="579081"/>
                  </a:lnTo>
                  <a:lnTo>
                    <a:pt x="178943" y="593267"/>
                  </a:lnTo>
                  <a:lnTo>
                    <a:pt x="193294" y="605904"/>
                  </a:lnTo>
                  <a:lnTo>
                    <a:pt x="194945" y="603910"/>
                  </a:lnTo>
                  <a:lnTo>
                    <a:pt x="195072" y="603783"/>
                  </a:lnTo>
                  <a:lnTo>
                    <a:pt x="205994" y="591972"/>
                  </a:lnTo>
                  <a:close/>
                </a:path>
                <a:path w="500379" h="962660">
                  <a:moveTo>
                    <a:pt x="231775" y="563918"/>
                  </a:moveTo>
                  <a:lnTo>
                    <a:pt x="217805" y="551027"/>
                  </a:lnTo>
                  <a:lnTo>
                    <a:pt x="204851" y="565048"/>
                  </a:lnTo>
                  <a:lnTo>
                    <a:pt x="218821" y="577938"/>
                  </a:lnTo>
                  <a:lnTo>
                    <a:pt x="231775" y="563918"/>
                  </a:lnTo>
                  <a:close/>
                </a:path>
                <a:path w="500379" h="962660">
                  <a:moveTo>
                    <a:pt x="257683" y="536105"/>
                  </a:moveTo>
                  <a:lnTo>
                    <a:pt x="243713" y="523062"/>
                  </a:lnTo>
                  <a:lnTo>
                    <a:pt x="230759" y="536956"/>
                  </a:lnTo>
                  <a:lnTo>
                    <a:pt x="244602" y="549986"/>
                  </a:lnTo>
                  <a:lnTo>
                    <a:pt x="257683" y="536105"/>
                  </a:lnTo>
                  <a:close/>
                </a:path>
                <a:path w="500379" h="962660">
                  <a:moveTo>
                    <a:pt x="283718" y="508317"/>
                  </a:moveTo>
                  <a:lnTo>
                    <a:pt x="269875" y="495287"/>
                  </a:lnTo>
                  <a:lnTo>
                    <a:pt x="256794" y="509168"/>
                  </a:lnTo>
                  <a:lnTo>
                    <a:pt x="270637" y="522211"/>
                  </a:lnTo>
                  <a:lnTo>
                    <a:pt x="283718" y="508317"/>
                  </a:lnTo>
                  <a:close/>
                </a:path>
                <a:path w="500379" h="962660">
                  <a:moveTo>
                    <a:pt x="305054" y="5715"/>
                  </a:moveTo>
                  <a:lnTo>
                    <a:pt x="286893" y="0"/>
                  </a:lnTo>
                  <a:lnTo>
                    <a:pt x="281051" y="18034"/>
                  </a:lnTo>
                  <a:lnTo>
                    <a:pt x="299212" y="23876"/>
                  </a:lnTo>
                  <a:lnTo>
                    <a:pt x="305054" y="5715"/>
                  </a:lnTo>
                  <a:close/>
                </a:path>
                <a:path w="500379" h="962660">
                  <a:moveTo>
                    <a:pt x="309753" y="480555"/>
                  </a:moveTo>
                  <a:lnTo>
                    <a:pt x="295910" y="467512"/>
                  </a:lnTo>
                  <a:lnTo>
                    <a:pt x="282829" y="481393"/>
                  </a:lnTo>
                  <a:lnTo>
                    <a:pt x="296799" y="494436"/>
                  </a:lnTo>
                  <a:lnTo>
                    <a:pt x="309753" y="480555"/>
                  </a:lnTo>
                  <a:close/>
                </a:path>
                <a:path w="500379" h="962660">
                  <a:moveTo>
                    <a:pt x="335788" y="452653"/>
                  </a:moveTo>
                  <a:lnTo>
                    <a:pt x="321818" y="439674"/>
                  </a:lnTo>
                  <a:lnTo>
                    <a:pt x="308864" y="453618"/>
                  </a:lnTo>
                  <a:lnTo>
                    <a:pt x="322834" y="466598"/>
                  </a:lnTo>
                  <a:lnTo>
                    <a:pt x="335788" y="452653"/>
                  </a:lnTo>
                  <a:close/>
                </a:path>
                <a:path w="500379" h="962660">
                  <a:moveTo>
                    <a:pt x="341503" y="17653"/>
                  </a:moveTo>
                  <a:lnTo>
                    <a:pt x="331724" y="14224"/>
                  </a:lnTo>
                  <a:lnTo>
                    <a:pt x="323215" y="11557"/>
                  </a:lnTo>
                  <a:lnTo>
                    <a:pt x="317373" y="29718"/>
                  </a:lnTo>
                  <a:lnTo>
                    <a:pt x="325755" y="32385"/>
                  </a:lnTo>
                  <a:lnTo>
                    <a:pt x="325501" y="32258"/>
                  </a:lnTo>
                  <a:lnTo>
                    <a:pt x="335280" y="35687"/>
                  </a:lnTo>
                  <a:lnTo>
                    <a:pt x="336550" y="32258"/>
                  </a:lnTo>
                  <a:lnTo>
                    <a:pt x="341503" y="17653"/>
                  </a:lnTo>
                  <a:close/>
                </a:path>
                <a:path w="500379" h="962660">
                  <a:moveTo>
                    <a:pt x="361823" y="424561"/>
                  </a:moveTo>
                  <a:lnTo>
                    <a:pt x="349885" y="413766"/>
                  </a:lnTo>
                  <a:lnTo>
                    <a:pt x="347726" y="411861"/>
                  </a:lnTo>
                  <a:lnTo>
                    <a:pt x="345948" y="413766"/>
                  </a:lnTo>
                  <a:lnTo>
                    <a:pt x="345821" y="413893"/>
                  </a:lnTo>
                  <a:lnTo>
                    <a:pt x="334899" y="425704"/>
                  </a:lnTo>
                  <a:lnTo>
                    <a:pt x="348742" y="438658"/>
                  </a:lnTo>
                  <a:lnTo>
                    <a:pt x="359918" y="426720"/>
                  </a:lnTo>
                  <a:lnTo>
                    <a:pt x="361823" y="424561"/>
                  </a:lnTo>
                  <a:close/>
                </a:path>
                <a:path w="500379" h="962660">
                  <a:moveTo>
                    <a:pt x="377825" y="31369"/>
                  </a:moveTo>
                  <a:lnTo>
                    <a:pt x="375031" y="30099"/>
                  </a:lnTo>
                  <a:lnTo>
                    <a:pt x="359664" y="24257"/>
                  </a:lnTo>
                  <a:lnTo>
                    <a:pt x="352806" y="42037"/>
                  </a:lnTo>
                  <a:lnTo>
                    <a:pt x="368046" y="47752"/>
                  </a:lnTo>
                  <a:lnTo>
                    <a:pt x="367538" y="47625"/>
                  </a:lnTo>
                  <a:lnTo>
                    <a:pt x="370205" y="48768"/>
                  </a:lnTo>
                  <a:lnTo>
                    <a:pt x="370713" y="47752"/>
                  </a:lnTo>
                  <a:lnTo>
                    <a:pt x="377825" y="31369"/>
                  </a:lnTo>
                  <a:close/>
                </a:path>
                <a:path w="500379" h="962660">
                  <a:moveTo>
                    <a:pt x="387350" y="396113"/>
                  </a:moveTo>
                  <a:lnTo>
                    <a:pt x="380746" y="390271"/>
                  </a:lnTo>
                  <a:lnTo>
                    <a:pt x="372999" y="383540"/>
                  </a:lnTo>
                  <a:lnTo>
                    <a:pt x="366903" y="390398"/>
                  </a:lnTo>
                  <a:lnTo>
                    <a:pt x="367030" y="390271"/>
                  </a:lnTo>
                  <a:lnTo>
                    <a:pt x="360426" y="397637"/>
                  </a:lnTo>
                  <a:lnTo>
                    <a:pt x="374523" y="410464"/>
                  </a:lnTo>
                  <a:lnTo>
                    <a:pt x="387350" y="396113"/>
                  </a:lnTo>
                  <a:close/>
                </a:path>
                <a:path w="500379" h="962660">
                  <a:moveTo>
                    <a:pt x="412496" y="367157"/>
                  </a:moveTo>
                  <a:lnTo>
                    <a:pt x="397764" y="354838"/>
                  </a:lnTo>
                  <a:lnTo>
                    <a:pt x="386969" y="367665"/>
                  </a:lnTo>
                  <a:lnTo>
                    <a:pt x="385572" y="369189"/>
                  </a:lnTo>
                  <a:lnTo>
                    <a:pt x="399923" y="381762"/>
                  </a:lnTo>
                  <a:lnTo>
                    <a:pt x="412115" y="367538"/>
                  </a:lnTo>
                  <a:lnTo>
                    <a:pt x="412496" y="367157"/>
                  </a:lnTo>
                  <a:close/>
                </a:path>
                <a:path w="500379" h="962660">
                  <a:moveTo>
                    <a:pt x="412877" y="47879"/>
                  </a:moveTo>
                  <a:lnTo>
                    <a:pt x="395351" y="38989"/>
                  </a:lnTo>
                  <a:lnTo>
                    <a:pt x="387718" y="56261"/>
                  </a:lnTo>
                  <a:lnTo>
                    <a:pt x="387718" y="56515"/>
                  </a:lnTo>
                  <a:lnTo>
                    <a:pt x="404114" y="64909"/>
                  </a:lnTo>
                  <a:lnTo>
                    <a:pt x="412877" y="47879"/>
                  </a:lnTo>
                  <a:close/>
                </a:path>
                <a:path w="500379" h="962660">
                  <a:moveTo>
                    <a:pt x="436626" y="337439"/>
                  </a:moveTo>
                  <a:lnTo>
                    <a:pt x="421754" y="325501"/>
                  </a:lnTo>
                  <a:lnTo>
                    <a:pt x="409943" y="340360"/>
                  </a:lnTo>
                  <a:lnTo>
                    <a:pt x="424815" y="352298"/>
                  </a:lnTo>
                  <a:lnTo>
                    <a:pt x="436626" y="337439"/>
                  </a:lnTo>
                  <a:close/>
                </a:path>
                <a:path w="500379" h="962660">
                  <a:moveTo>
                    <a:pt x="446024" y="69850"/>
                  </a:moveTo>
                  <a:lnTo>
                    <a:pt x="433324" y="60325"/>
                  </a:lnTo>
                  <a:lnTo>
                    <a:pt x="429895" y="58178"/>
                  </a:lnTo>
                  <a:lnTo>
                    <a:pt x="419862" y="74295"/>
                  </a:lnTo>
                  <a:lnTo>
                    <a:pt x="422910" y="76327"/>
                  </a:lnTo>
                  <a:lnTo>
                    <a:pt x="422148" y="75704"/>
                  </a:lnTo>
                  <a:lnTo>
                    <a:pt x="434454" y="85090"/>
                  </a:lnTo>
                  <a:lnTo>
                    <a:pt x="441566" y="75704"/>
                  </a:lnTo>
                  <a:lnTo>
                    <a:pt x="446024" y="69850"/>
                  </a:lnTo>
                  <a:close/>
                </a:path>
                <a:path w="500379" h="962660">
                  <a:moveTo>
                    <a:pt x="459613" y="306197"/>
                  </a:moveTo>
                  <a:lnTo>
                    <a:pt x="457441" y="304673"/>
                  </a:lnTo>
                  <a:lnTo>
                    <a:pt x="443979" y="295275"/>
                  </a:lnTo>
                  <a:lnTo>
                    <a:pt x="437261" y="304927"/>
                  </a:lnTo>
                  <a:lnTo>
                    <a:pt x="437515" y="304673"/>
                  </a:lnTo>
                  <a:lnTo>
                    <a:pt x="433070" y="310515"/>
                  </a:lnTo>
                  <a:lnTo>
                    <a:pt x="448310" y="321945"/>
                  </a:lnTo>
                  <a:lnTo>
                    <a:pt x="452882" y="315976"/>
                  </a:lnTo>
                  <a:lnTo>
                    <a:pt x="459613" y="306197"/>
                  </a:lnTo>
                  <a:close/>
                </a:path>
                <a:path w="500379" h="962660">
                  <a:moveTo>
                    <a:pt x="474472" y="99060"/>
                  </a:moveTo>
                  <a:lnTo>
                    <a:pt x="471424" y="94869"/>
                  </a:lnTo>
                  <a:lnTo>
                    <a:pt x="464693" y="86995"/>
                  </a:lnTo>
                  <a:lnTo>
                    <a:pt x="460883" y="83312"/>
                  </a:lnTo>
                  <a:lnTo>
                    <a:pt x="447802" y="97155"/>
                  </a:lnTo>
                  <a:lnTo>
                    <a:pt x="450507" y="99745"/>
                  </a:lnTo>
                  <a:lnTo>
                    <a:pt x="451218" y="100457"/>
                  </a:lnTo>
                  <a:lnTo>
                    <a:pt x="456565" y="106934"/>
                  </a:lnTo>
                  <a:lnTo>
                    <a:pt x="456184" y="106299"/>
                  </a:lnTo>
                  <a:lnTo>
                    <a:pt x="458978" y="110236"/>
                  </a:lnTo>
                  <a:lnTo>
                    <a:pt x="464439" y="106299"/>
                  </a:lnTo>
                  <a:lnTo>
                    <a:pt x="473583" y="99695"/>
                  </a:lnTo>
                  <a:lnTo>
                    <a:pt x="474472" y="99060"/>
                  </a:lnTo>
                  <a:close/>
                </a:path>
                <a:path w="500379" h="962660">
                  <a:moveTo>
                    <a:pt x="479806" y="272542"/>
                  </a:moveTo>
                  <a:lnTo>
                    <a:pt x="462915" y="263652"/>
                  </a:lnTo>
                  <a:lnTo>
                    <a:pt x="460248" y="268859"/>
                  </a:lnTo>
                  <a:lnTo>
                    <a:pt x="455422" y="277495"/>
                  </a:lnTo>
                  <a:lnTo>
                    <a:pt x="454025" y="279654"/>
                  </a:lnTo>
                  <a:lnTo>
                    <a:pt x="470154" y="289814"/>
                  </a:lnTo>
                  <a:lnTo>
                    <a:pt x="471932" y="286893"/>
                  </a:lnTo>
                  <a:lnTo>
                    <a:pt x="477139" y="277749"/>
                  </a:lnTo>
                  <a:lnTo>
                    <a:pt x="479806" y="272542"/>
                  </a:lnTo>
                  <a:close/>
                </a:path>
                <a:path w="500379" h="962660">
                  <a:moveTo>
                    <a:pt x="493141" y="135509"/>
                  </a:moveTo>
                  <a:lnTo>
                    <a:pt x="491617" y="130937"/>
                  </a:lnTo>
                  <a:lnTo>
                    <a:pt x="490728" y="128778"/>
                  </a:lnTo>
                  <a:lnTo>
                    <a:pt x="487553" y="121158"/>
                  </a:lnTo>
                  <a:lnTo>
                    <a:pt x="485140" y="116459"/>
                  </a:lnTo>
                  <a:lnTo>
                    <a:pt x="468249" y="125222"/>
                  </a:lnTo>
                  <a:lnTo>
                    <a:pt x="470408" y="129413"/>
                  </a:lnTo>
                  <a:lnTo>
                    <a:pt x="473583" y="137033"/>
                  </a:lnTo>
                  <a:lnTo>
                    <a:pt x="473964" y="137922"/>
                  </a:lnTo>
                  <a:lnTo>
                    <a:pt x="474980" y="141224"/>
                  </a:lnTo>
                  <a:lnTo>
                    <a:pt x="493141" y="135509"/>
                  </a:lnTo>
                  <a:close/>
                </a:path>
                <a:path w="500379" h="962660">
                  <a:moveTo>
                    <a:pt x="493522" y="234569"/>
                  </a:moveTo>
                  <a:lnTo>
                    <a:pt x="474980" y="230251"/>
                  </a:lnTo>
                  <a:lnTo>
                    <a:pt x="472948" y="238887"/>
                  </a:lnTo>
                  <a:lnTo>
                    <a:pt x="470789" y="245745"/>
                  </a:lnTo>
                  <a:lnTo>
                    <a:pt x="471043" y="245110"/>
                  </a:lnTo>
                  <a:lnTo>
                    <a:pt x="470281" y="247269"/>
                  </a:lnTo>
                  <a:lnTo>
                    <a:pt x="488061" y="254127"/>
                  </a:lnTo>
                  <a:lnTo>
                    <a:pt x="488950" y="251714"/>
                  </a:lnTo>
                  <a:lnTo>
                    <a:pt x="490982" y="245110"/>
                  </a:lnTo>
                  <a:lnTo>
                    <a:pt x="491490" y="243586"/>
                  </a:lnTo>
                  <a:lnTo>
                    <a:pt x="493522" y="234569"/>
                  </a:lnTo>
                  <a:close/>
                </a:path>
                <a:path w="500379" h="962660">
                  <a:moveTo>
                    <a:pt x="499745" y="195453"/>
                  </a:moveTo>
                  <a:lnTo>
                    <a:pt x="480695" y="194183"/>
                  </a:lnTo>
                  <a:lnTo>
                    <a:pt x="480314" y="199263"/>
                  </a:lnTo>
                  <a:lnTo>
                    <a:pt x="480441" y="198755"/>
                  </a:lnTo>
                  <a:lnTo>
                    <a:pt x="478790" y="211836"/>
                  </a:lnTo>
                  <a:lnTo>
                    <a:pt x="478917" y="211201"/>
                  </a:lnTo>
                  <a:lnTo>
                    <a:pt x="478790" y="211963"/>
                  </a:lnTo>
                  <a:lnTo>
                    <a:pt x="497459" y="215519"/>
                  </a:lnTo>
                  <a:lnTo>
                    <a:pt x="497713" y="214376"/>
                  </a:lnTo>
                  <a:lnTo>
                    <a:pt x="498094" y="211201"/>
                  </a:lnTo>
                  <a:lnTo>
                    <a:pt x="499364" y="200787"/>
                  </a:lnTo>
                  <a:lnTo>
                    <a:pt x="499491" y="198755"/>
                  </a:lnTo>
                  <a:lnTo>
                    <a:pt x="499745" y="195453"/>
                  </a:lnTo>
                  <a:close/>
                </a:path>
                <a:path w="500379" h="962660">
                  <a:moveTo>
                    <a:pt x="499999" y="175387"/>
                  </a:moveTo>
                  <a:lnTo>
                    <a:pt x="499364" y="165100"/>
                  </a:lnTo>
                  <a:lnTo>
                    <a:pt x="499237" y="163449"/>
                  </a:lnTo>
                  <a:lnTo>
                    <a:pt x="498094" y="155448"/>
                  </a:lnTo>
                  <a:lnTo>
                    <a:pt x="479171" y="158242"/>
                  </a:lnTo>
                  <a:lnTo>
                    <a:pt x="480314" y="165862"/>
                  </a:lnTo>
                  <a:lnTo>
                    <a:pt x="480314" y="165100"/>
                  </a:lnTo>
                  <a:lnTo>
                    <a:pt x="480949" y="175387"/>
                  </a:lnTo>
                  <a:lnTo>
                    <a:pt x="481076" y="175895"/>
                  </a:lnTo>
                  <a:lnTo>
                    <a:pt x="499999" y="175768"/>
                  </a:lnTo>
                  <a:lnTo>
                    <a:pt x="499999" y="175387"/>
                  </a:lnTo>
                  <a:close/>
                </a:path>
              </a:pathLst>
            </a:custGeom>
            <a:solidFill>
              <a:srgbClr val="F895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912364" y="6104420"/>
              <a:ext cx="1307465" cy="258445"/>
            </a:xfrm>
            <a:custGeom>
              <a:avLst/>
              <a:gdLst/>
              <a:ahLst/>
              <a:cxnLst/>
              <a:rect l="l" t="t" r="r" b="b"/>
              <a:pathLst>
                <a:path w="1307464" h="258445">
                  <a:moveTo>
                    <a:pt x="26543" y="10998"/>
                  </a:moveTo>
                  <a:lnTo>
                    <a:pt x="26162" y="10795"/>
                  </a:lnTo>
                  <a:lnTo>
                    <a:pt x="17399" y="4419"/>
                  </a:lnTo>
                  <a:lnTo>
                    <a:pt x="12065" y="0"/>
                  </a:lnTo>
                  <a:lnTo>
                    <a:pt x="0" y="14744"/>
                  </a:lnTo>
                  <a:lnTo>
                    <a:pt x="5969" y="19672"/>
                  </a:lnTo>
                  <a:lnTo>
                    <a:pt x="15875" y="26797"/>
                  </a:lnTo>
                  <a:lnTo>
                    <a:pt x="26543" y="10998"/>
                  </a:lnTo>
                  <a:close/>
                </a:path>
                <a:path w="1307464" h="258445">
                  <a:moveTo>
                    <a:pt x="58039" y="30340"/>
                  </a:moveTo>
                  <a:lnTo>
                    <a:pt x="55880" y="29197"/>
                  </a:lnTo>
                  <a:lnTo>
                    <a:pt x="45720" y="23355"/>
                  </a:lnTo>
                  <a:lnTo>
                    <a:pt x="45466" y="23202"/>
                  </a:lnTo>
                  <a:lnTo>
                    <a:pt x="42164" y="21170"/>
                  </a:lnTo>
                  <a:lnTo>
                    <a:pt x="32131" y="37376"/>
                  </a:lnTo>
                  <a:lnTo>
                    <a:pt x="35814" y="39636"/>
                  </a:lnTo>
                  <a:lnTo>
                    <a:pt x="46863" y="45999"/>
                  </a:lnTo>
                  <a:lnTo>
                    <a:pt x="49276" y="47244"/>
                  </a:lnTo>
                  <a:lnTo>
                    <a:pt x="58039" y="30340"/>
                  </a:lnTo>
                  <a:close/>
                </a:path>
                <a:path w="1307464" h="258445">
                  <a:moveTo>
                    <a:pt x="91694" y="46545"/>
                  </a:moveTo>
                  <a:lnTo>
                    <a:pt x="91440" y="46456"/>
                  </a:lnTo>
                  <a:lnTo>
                    <a:pt x="74803" y="38658"/>
                  </a:lnTo>
                  <a:lnTo>
                    <a:pt x="66675" y="55892"/>
                  </a:lnTo>
                  <a:lnTo>
                    <a:pt x="83439" y="63804"/>
                  </a:lnTo>
                  <a:lnTo>
                    <a:pt x="84328" y="64173"/>
                  </a:lnTo>
                  <a:lnTo>
                    <a:pt x="91694" y="46545"/>
                  </a:lnTo>
                  <a:close/>
                </a:path>
                <a:path w="1307464" h="258445">
                  <a:moveTo>
                    <a:pt x="126746" y="60350"/>
                  </a:moveTo>
                  <a:lnTo>
                    <a:pt x="117602" y="57124"/>
                  </a:lnTo>
                  <a:lnTo>
                    <a:pt x="109347" y="53746"/>
                  </a:lnTo>
                  <a:lnTo>
                    <a:pt x="102108" y="71386"/>
                  </a:lnTo>
                  <a:lnTo>
                    <a:pt x="110617" y="74841"/>
                  </a:lnTo>
                  <a:lnTo>
                    <a:pt x="120396" y="78308"/>
                  </a:lnTo>
                  <a:lnTo>
                    <a:pt x="126746" y="60350"/>
                  </a:lnTo>
                  <a:close/>
                </a:path>
                <a:path w="1307464" h="258445">
                  <a:moveTo>
                    <a:pt x="162560" y="72402"/>
                  </a:moveTo>
                  <a:lnTo>
                    <a:pt x="144653" y="66738"/>
                  </a:lnTo>
                  <a:lnTo>
                    <a:pt x="138303" y="84683"/>
                  </a:lnTo>
                  <a:lnTo>
                    <a:pt x="139573" y="85166"/>
                  </a:lnTo>
                  <a:lnTo>
                    <a:pt x="156718" y="90576"/>
                  </a:lnTo>
                  <a:lnTo>
                    <a:pt x="162560" y="72402"/>
                  </a:lnTo>
                  <a:close/>
                </a:path>
                <a:path w="1307464" h="258445">
                  <a:moveTo>
                    <a:pt x="198755" y="83045"/>
                  </a:moveTo>
                  <a:lnTo>
                    <a:pt x="180467" y="77914"/>
                  </a:lnTo>
                  <a:lnTo>
                    <a:pt x="175260" y="96253"/>
                  </a:lnTo>
                  <a:lnTo>
                    <a:pt x="193675" y="101384"/>
                  </a:lnTo>
                  <a:lnTo>
                    <a:pt x="198755" y="83045"/>
                  </a:lnTo>
                  <a:close/>
                </a:path>
                <a:path w="1307464" h="258445">
                  <a:moveTo>
                    <a:pt x="235331" y="92532"/>
                  </a:moveTo>
                  <a:lnTo>
                    <a:pt x="216916" y="87884"/>
                  </a:lnTo>
                  <a:lnTo>
                    <a:pt x="212217" y="106362"/>
                  </a:lnTo>
                  <a:lnTo>
                    <a:pt x="230759" y="111010"/>
                  </a:lnTo>
                  <a:lnTo>
                    <a:pt x="235331" y="92532"/>
                  </a:lnTo>
                  <a:close/>
                </a:path>
                <a:path w="1307464" h="258445">
                  <a:moveTo>
                    <a:pt x="272288" y="101028"/>
                  </a:moveTo>
                  <a:lnTo>
                    <a:pt x="253746" y="96850"/>
                  </a:lnTo>
                  <a:lnTo>
                    <a:pt x="249555" y="115430"/>
                  </a:lnTo>
                  <a:lnTo>
                    <a:pt x="268097" y="119621"/>
                  </a:lnTo>
                  <a:lnTo>
                    <a:pt x="272288" y="101028"/>
                  </a:lnTo>
                  <a:close/>
                </a:path>
                <a:path w="1307464" h="258445">
                  <a:moveTo>
                    <a:pt x="309372" y="108635"/>
                  </a:moveTo>
                  <a:lnTo>
                    <a:pt x="290703" y="104889"/>
                  </a:lnTo>
                  <a:lnTo>
                    <a:pt x="287020" y="123571"/>
                  </a:lnTo>
                  <a:lnTo>
                    <a:pt x="305689" y="127317"/>
                  </a:lnTo>
                  <a:lnTo>
                    <a:pt x="309372" y="108635"/>
                  </a:lnTo>
                  <a:close/>
                </a:path>
                <a:path w="1307464" h="258445">
                  <a:moveTo>
                    <a:pt x="346710" y="115595"/>
                  </a:moveTo>
                  <a:lnTo>
                    <a:pt x="327914" y="112166"/>
                  </a:lnTo>
                  <a:lnTo>
                    <a:pt x="324485" y="130898"/>
                  </a:lnTo>
                  <a:lnTo>
                    <a:pt x="343281" y="134327"/>
                  </a:lnTo>
                  <a:lnTo>
                    <a:pt x="346710" y="115595"/>
                  </a:lnTo>
                  <a:close/>
                </a:path>
                <a:path w="1307464" h="258445">
                  <a:moveTo>
                    <a:pt x="384175" y="121920"/>
                  </a:moveTo>
                  <a:lnTo>
                    <a:pt x="365366" y="118821"/>
                  </a:lnTo>
                  <a:lnTo>
                    <a:pt x="362331" y="137629"/>
                  </a:lnTo>
                  <a:lnTo>
                    <a:pt x="381114" y="140716"/>
                  </a:lnTo>
                  <a:lnTo>
                    <a:pt x="384175" y="121920"/>
                  </a:lnTo>
                  <a:close/>
                </a:path>
                <a:path w="1307464" h="258445">
                  <a:moveTo>
                    <a:pt x="421767" y="127723"/>
                  </a:moveTo>
                  <a:lnTo>
                    <a:pt x="402844" y="124904"/>
                  </a:lnTo>
                  <a:lnTo>
                    <a:pt x="400050" y="143738"/>
                  </a:lnTo>
                  <a:lnTo>
                    <a:pt x="418846" y="146558"/>
                  </a:lnTo>
                  <a:lnTo>
                    <a:pt x="421767" y="127723"/>
                  </a:lnTo>
                  <a:close/>
                </a:path>
                <a:path w="1307464" h="258445">
                  <a:moveTo>
                    <a:pt x="459359" y="133083"/>
                  </a:moveTo>
                  <a:lnTo>
                    <a:pt x="440436" y="130505"/>
                  </a:lnTo>
                  <a:lnTo>
                    <a:pt x="437896" y="149390"/>
                  </a:lnTo>
                  <a:lnTo>
                    <a:pt x="456692" y="151955"/>
                  </a:lnTo>
                  <a:lnTo>
                    <a:pt x="459359" y="133083"/>
                  </a:lnTo>
                  <a:close/>
                </a:path>
                <a:path w="1307464" h="258445">
                  <a:moveTo>
                    <a:pt x="496951" y="138061"/>
                  </a:moveTo>
                  <a:lnTo>
                    <a:pt x="483616" y="136398"/>
                  </a:lnTo>
                  <a:lnTo>
                    <a:pt x="478155" y="135661"/>
                  </a:lnTo>
                  <a:lnTo>
                    <a:pt x="475615" y="154533"/>
                  </a:lnTo>
                  <a:lnTo>
                    <a:pt x="481203" y="155295"/>
                  </a:lnTo>
                  <a:lnTo>
                    <a:pt x="494665" y="156959"/>
                  </a:lnTo>
                  <a:lnTo>
                    <a:pt x="496951" y="138061"/>
                  </a:lnTo>
                  <a:close/>
                </a:path>
                <a:path w="1307464" h="258445">
                  <a:moveTo>
                    <a:pt x="534670" y="142671"/>
                  </a:moveTo>
                  <a:lnTo>
                    <a:pt x="528701" y="142011"/>
                  </a:lnTo>
                  <a:lnTo>
                    <a:pt x="515874" y="140411"/>
                  </a:lnTo>
                  <a:lnTo>
                    <a:pt x="513588" y="159308"/>
                  </a:lnTo>
                  <a:lnTo>
                    <a:pt x="526542" y="160934"/>
                  </a:lnTo>
                  <a:lnTo>
                    <a:pt x="532511" y="161607"/>
                  </a:lnTo>
                  <a:lnTo>
                    <a:pt x="534670" y="142671"/>
                  </a:lnTo>
                  <a:close/>
                </a:path>
                <a:path w="1307464" h="258445">
                  <a:moveTo>
                    <a:pt x="572516" y="146939"/>
                  </a:moveTo>
                  <a:lnTo>
                    <a:pt x="553593" y="144805"/>
                  </a:lnTo>
                  <a:lnTo>
                    <a:pt x="551434" y="163741"/>
                  </a:lnTo>
                  <a:lnTo>
                    <a:pt x="570357" y="165874"/>
                  </a:lnTo>
                  <a:lnTo>
                    <a:pt x="572516" y="146939"/>
                  </a:lnTo>
                  <a:close/>
                </a:path>
                <a:path w="1307464" h="258445">
                  <a:moveTo>
                    <a:pt x="610362" y="150964"/>
                  </a:moveTo>
                  <a:lnTo>
                    <a:pt x="591439" y="148958"/>
                  </a:lnTo>
                  <a:lnTo>
                    <a:pt x="589407" y="167906"/>
                  </a:lnTo>
                  <a:lnTo>
                    <a:pt x="608330" y="169913"/>
                  </a:lnTo>
                  <a:lnTo>
                    <a:pt x="610362" y="150964"/>
                  </a:lnTo>
                  <a:close/>
                </a:path>
                <a:path w="1307464" h="258445">
                  <a:moveTo>
                    <a:pt x="648335" y="154724"/>
                  </a:moveTo>
                  <a:lnTo>
                    <a:pt x="629158" y="152908"/>
                  </a:lnTo>
                  <a:lnTo>
                    <a:pt x="627380" y="171869"/>
                  </a:lnTo>
                  <a:lnTo>
                    <a:pt x="646430" y="173685"/>
                  </a:lnTo>
                  <a:lnTo>
                    <a:pt x="648335" y="154724"/>
                  </a:lnTo>
                  <a:close/>
                </a:path>
                <a:path w="1307464" h="258445">
                  <a:moveTo>
                    <a:pt x="686181" y="158242"/>
                  </a:moveTo>
                  <a:lnTo>
                    <a:pt x="671449" y="156946"/>
                  </a:lnTo>
                  <a:lnTo>
                    <a:pt x="667258" y="156540"/>
                  </a:lnTo>
                  <a:lnTo>
                    <a:pt x="665480" y="175501"/>
                  </a:lnTo>
                  <a:lnTo>
                    <a:pt x="684530" y="177215"/>
                  </a:lnTo>
                  <a:lnTo>
                    <a:pt x="686181" y="158242"/>
                  </a:lnTo>
                  <a:close/>
                </a:path>
                <a:path w="1307464" h="258445">
                  <a:moveTo>
                    <a:pt x="724027" y="161556"/>
                  </a:moveTo>
                  <a:lnTo>
                    <a:pt x="720979" y="161315"/>
                  </a:lnTo>
                  <a:lnTo>
                    <a:pt x="705104" y="159918"/>
                  </a:lnTo>
                  <a:lnTo>
                    <a:pt x="703453" y="178892"/>
                  </a:lnTo>
                  <a:lnTo>
                    <a:pt x="722503" y="180555"/>
                  </a:lnTo>
                  <a:lnTo>
                    <a:pt x="724027" y="161556"/>
                  </a:lnTo>
                  <a:close/>
                </a:path>
                <a:path w="1307464" h="258445">
                  <a:moveTo>
                    <a:pt x="762000" y="164642"/>
                  </a:moveTo>
                  <a:lnTo>
                    <a:pt x="743077" y="163106"/>
                  </a:lnTo>
                  <a:lnTo>
                    <a:pt x="741553" y="182092"/>
                  </a:lnTo>
                  <a:lnTo>
                    <a:pt x="760476" y="183629"/>
                  </a:lnTo>
                  <a:lnTo>
                    <a:pt x="762000" y="164642"/>
                  </a:lnTo>
                  <a:close/>
                </a:path>
                <a:path w="1307464" h="258445">
                  <a:moveTo>
                    <a:pt x="799973" y="167627"/>
                  </a:moveTo>
                  <a:lnTo>
                    <a:pt x="781050" y="166154"/>
                  </a:lnTo>
                  <a:lnTo>
                    <a:pt x="779526" y="185140"/>
                  </a:lnTo>
                  <a:lnTo>
                    <a:pt x="798449" y="186626"/>
                  </a:lnTo>
                  <a:lnTo>
                    <a:pt x="799973" y="167627"/>
                  </a:lnTo>
                  <a:close/>
                </a:path>
                <a:path w="1307464" h="258445">
                  <a:moveTo>
                    <a:pt x="837946" y="170484"/>
                  </a:moveTo>
                  <a:lnTo>
                    <a:pt x="822706" y="169405"/>
                  </a:lnTo>
                  <a:lnTo>
                    <a:pt x="819023" y="169113"/>
                  </a:lnTo>
                  <a:lnTo>
                    <a:pt x="817499" y="188099"/>
                  </a:lnTo>
                  <a:lnTo>
                    <a:pt x="836549" y="189484"/>
                  </a:lnTo>
                  <a:lnTo>
                    <a:pt x="837946" y="170484"/>
                  </a:lnTo>
                  <a:close/>
                </a:path>
                <a:path w="1307464" h="258445">
                  <a:moveTo>
                    <a:pt x="875919" y="173189"/>
                  </a:moveTo>
                  <a:lnTo>
                    <a:pt x="856869" y="171843"/>
                  </a:lnTo>
                  <a:lnTo>
                    <a:pt x="855599" y="190842"/>
                  </a:lnTo>
                  <a:lnTo>
                    <a:pt x="874649" y="192201"/>
                  </a:lnTo>
                  <a:lnTo>
                    <a:pt x="875919" y="173189"/>
                  </a:lnTo>
                  <a:close/>
                </a:path>
                <a:path w="1307464" h="258445">
                  <a:moveTo>
                    <a:pt x="914019" y="175729"/>
                  </a:moveTo>
                  <a:lnTo>
                    <a:pt x="894842" y="174459"/>
                  </a:lnTo>
                  <a:lnTo>
                    <a:pt x="893572" y="193471"/>
                  </a:lnTo>
                  <a:lnTo>
                    <a:pt x="912749" y="194741"/>
                  </a:lnTo>
                  <a:lnTo>
                    <a:pt x="914019" y="175729"/>
                  </a:lnTo>
                  <a:close/>
                </a:path>
                <a:path w="1307464" h="258445">
                  <a:moveTo>
                    <a:pt x="951992" y="178206"/>
                  </a:moveTo>
                  <a:lnTo>
                    <a:pt x="933069" y="176987"/>
                  </a:lnTo>
                  <a:lnTo>
                    <a:pt x="931799" y="195999"/>
                  </a:lnTo>
                  <a:lnTo>
                    <a:pt x="950849" y="197218"/>
                  </a:lnTo>
                  <a:lnTo>
                    <a:pt x="951992" y="178206"/>
                  </a:lnTo>
                  <a:close/>
                </a:path>
                <a:path w="1307464" h="258445">
                  <a:moveTo>
                    <a:pt x="989965" y="180606"/>
                  </a:moveTo>
                  <a:lnTo>
                    <a:pt x="980694" y="180060"/>
                  </a:lnTo>
                  <a:lnTo>
                    <a:pt x="971042" y="179438"/>
                  </a:lnTo>
                  <a:lnTo>
                    <a:pt x="969772" y="198450"/>
                  </a:lnTo>
                  <a:lnTo>
                    <a:pt x="988822" y="199631"/>
                  </a:lnTo>
                  <a:lnTo>
                    <a:pt x="989965" y="180606"/>
                  </a:lnTo>
                  <a:close/>
                </a:path>
                <a:path w="1307464" h="258445">
                  <a:moveTo>
                    <a:pt x="1028065" y="182854"/>
                  </a:moveTo>
                  <a:lnTo>
                    <a:pt x="1009015" y="181737"/>
                  </a:lnTo>
                  <a:lnTo>
                    <a:pt x="1007872" y="200748"/>
                  </a:lnTo>
                  <a:lnTo>
                    <a:pt x="1026922" y="201879"/>
                  </a:lnTo>
                  <a:lnTo>
                    <a:pt x="1028065" y="182854"/>
                  </a:lnTo>
                  <a:close/>
                </a:path>
                <a:path w="1307464" h="258445">
                  <a:moveTo>
                    <a:pt x="1066038" y="185102"/>
                  </a:moveTo>
                  <a:lnTo>
                    <a:pt x="1046988" y="183984"/>
                  </a:lnTo>
                  <a:lnTo>
                    <a:pt x="1045972" y="202996"/>
                  </a:lnTo>
                  <a:lnTo>
                    <a:pt x="1064895" y="204127"/>
                  </a:lnTo>
                  <a:lnTo>
                    <a:pt x="1066038" y="185102"/>
                  </a:lnTo>
                  <a:close/>
                </a:path>
                <a:path w="1307464" h="258445">
                  <a:moveTo>
                    <a:pt x="1104011" y="187286"/>
                  </a:moveTo>
                  <a:lnTo>
                    <a:pt x="1085088" y="186232"/>
                  </a:lnTo>
                  <a:lnTo>
                    <a:pt x="1083945" y="205244"/>
                  </a:lnTo>
                  <a:lnTo>
                    <a:pt x="1102995" y="206311"/>
                  </a:lnTo>
                  <a:lnTo>
                    <a:pt x="1104011" y="187286"/>
                  </a:lnTo>
                  <a:close/>
                </a:path>
                <a:path w="1307464" h="258445">
                  <a:moveTo>
                    <a:pt x="1142111" y="189382"/>
                  </a:moveTo>
                  <a:lnTo>
                    <a:pt x="1123061" y="188341"/>
                  </a:lnTo>
                  <a:lnTo>
                    <a:pt x="1122045" y="207352"/>
                  </a:lnTo>
                  <a:lnTo>
                    <a:pt x="1141095" y="208407"/>
                  </a:lnTo>
                  <a:lnTo>
                    <a:pt x="1142111" y="189382"/>
                  </a:lnTo>
                  <a:close/>
                </a:path>
                <a:path w="1307464" h="258445">
                  <a:moveTo>
                    <a:pt x="1180211" y="191477"/>
                  </a:moveTo>
                  <a:lnTo>
                    <a:pt x="1161161" y="190423"/>
                  </a:lnTo>
                  <a:lnTo>
                    <a:pt x="1160018" y="209448"/>
                  </a:lnTo>
                  <a:lnTo>
                    <a:pt x="1179195" y="210489"/>
                  </a:lnTo>
                  <a:lnTo>
                    <a:pt x="1180211" y="191477"/>
                  </a:lnTo>
                  <a:close/>
                </a:path>
                <a:path w="1307464" h="258445">
                  <a:moveTo>
                    <a:pt x="1218311" y="193522"/>
                  </a:moveTo>
                  <a:lnTo>
                    <a:pt x="1199261" y="192519"/>
                  </a:lnTo>
                  <a:lnTo>
                    <a:pt x="1198245" y="211543"/>
                  </a:lnTo>
                  <a:lnTo>
                    <a:pt x="1217295" y="212547"/>
                  </a:lnTo>
                  <a:lnTo>
                    <a:pt x="1218311" y="193522"/>
                  </a:lnTo>
                  <a:close/>
                </a:path>
                <a:path w="1307464" h="258445">
                  <a:moveTo>
                    <a:pt x="1307211" y="207772"/>
                  </a:moveTo>
                  <a:lnTo>
                    <a:pt x="1290066" y="196545"/>
                  </a:lnTo>
                  <a:lnTo>
                    <a:pt x="1288923" y="195795"/>
                  </a:lnTo>
                  <a:lnTo>
                    <a:pt x="1288923" y="197256"/>
                  </a:lnTo>
                  <a:lnTo>
                    <a:pt x="1288351" y="207886"/>
                  </a:lnTo>
                  <a:lnTo>
                    <a:pt x="1288796" y="198297"/>
                  </a:lnTo>
                  <a:lnTo>
                    <a:pt x="1288923" y="197256"/>
                  </a:lnTo>
                  <a:lnTo>
                    <a:pt x="1288923" y="195795"/>
                  </a:lnTo>
                  <a:lnTo>
                    <a:pt x="1274699" y="186448"/>
                  </a:lnTo>
                  <a:lnTo>
                    <a:pt x="1274699" y="209118"/>
                  </a:lnTo>
                  <a:lnTo>
                    <a:pt x="1274318" y="215569"/>
                  </a:lnTo>
                  <a:lnTo>
                    <a:pt x="1274318" y="214553"/>
                  </a:lnTo>
                  <a:lnTo>
                    <a:pt x="1274699" y="209118"/>
                  </a:lnTo>
                  <a:lnTo>
                    <a:pt x="1274699" y="186448"/>
                  </a:lnTo>
                  <a:lnTo>
                    <a:pt x="1269492" y="183019"/>
                  </a:lnTo>
                  <a:lnTo>
                    <a:pt x="1269492" y="205740"/>
                  </a:lnTo>
                  <a:lnTo>
                    <a:pt x="1255395" y="212979"/>
                  </a:lnTo>
                  <a:lnTo>
                    <a:pt x="1256157" y="197015"/>
                  </a:lnTo>
                  <a:lnTo>
                    <a:pt x="1269492" y="205740"/>
                  </a:lnTo>
                  <a:lnTo>
                    <a:pt x="1269492" y="183019"/>
                  </a:lnTo>
                  <a:lnTo>
                    <a:pt x="1215517" y="147510"/>
                  </a:lnTo>
                  <a:lnTo>
                    <a:pt x="1209548" y="148729"/>
                  </a:lnTo>
                  <a:lnTo>
                    <a:pt x="1203833" y="157518"/>
                  </a:lnTo>
                  <a:lnTo>
                    <a:pt x="1204976" y="163423"/>
                  </a:lnTo>
                  <a:lnTo>
                    <a:pt x="1253744" y="195389"/>
                  </a:lnTo>
                  <a:lnTo>
                    <a:pt x="1237361" y="194525"/>
                  </a:lnTo>
                  <a:lnTo>
                    <a:pt x="1236345" y="213550"/>
                  </a:lnTo>
                  <a:lnTo>
                    <a:pt x="1252601" y="214414"/>
                  </a:lnTo>
                  <a:lnTo>
                    <a:pt x="1200912" y="241071"/>
                  </a:lnTo>
                  <a:lnTo>
                    <a:pt x="1199007" y="246811"/>
                  </a:lnTo>
                  <a:lnTo>
                    <a:pt x="1203833" y="256171"/>
                  </a:lnTo>
                  <a:lnTo>
                    <a:pt x="1209675" y="258013"/>
                  </a:lnTo>
                  <a:lnTo>
                    <a:pt x="1290701" y="216281"/>
                  </a:lnTo>
                  <a:lnTo>
                    <a:pt x="1307211" y="207772"/>
                  </a:lnTo>
                  <a:close/>
                </a:path>
              </a:pathLst>
            </a:custGeom>
            <a:solidFill>
              <a:srgbClr val="F895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466975" y="5314950"/>
              <a:ext cx="514350" cy="152400"/>
            </a:xfrm>
            <a:prstGeom prst="rect">
              <a:avLst/>
            </a:prstGeom>
          </p:spPr>
        </p:pic>
      </p:grpSp>
      <p:grpSp>
        <p:nvGrpSpPr>
          <p:cNvPr id="68" name="object 68"/>
          <p:cNvGrpSpPr/>
          <p:nvPr/>
        </p:nvGrpSpPr>
        <p:grpSpPr>
          <a:xfrm>
            <a:off x="5029200" y="3832957"/>
            <a:ext cx="1423035" cy="281940"/>
            <a:chOff x="5029200" y="3832957"/>
            <a:chExt cx="1423035" cy="281940"/>
          </a:xfrm>
        </p:grpSpPr>
        <p:pic>
          <p:nvPicPr>
            <p:cNvPr id="69" name="object 69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033775" y="3832957"/>
              <a:ext cx="1418390" cy="143851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029200" y="3943349"/>
              <a:ext cx="762000" cy="171450"/>
            </a:xfrm>
            <a:prstGeom prst="rect">
              <a:avLst/>
            </a:prstGeom>
          </p:spPr>
        </p:pic>
      </p:grpSp>
      <p:grpSp>
        <p:nvGrpSpPr>
          <p:cNvPr id="71" name="object 71"/>
          <p:cNvGrpSpPr/>
          <p:nvPr/>
        </p:nvGrpSpPr>
        <p:grpSpPr>
          <a:xfrm>
            <a:off x="2428875" y="3385282"/>
            <a:ext cx="828675" cy="281940"/>
            <a:chOff x="2428875" y="3385282"/>
            <a:chExt cx="828675" cy="281940"/>
          </a:xfrm>
        </p:grpSpPr>
        <p:pic>
          <p:nvPicPr>
            <p:cNvPr id="72" name="object 7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428875" y="3385282"/>
              <a:ext cx="805329" cy="116009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428875" y="3495674"/>
              <a:ext cx="828675" cy="171450"/>
            </a:xfrm>
            <a:prstGeom prst="rect">
              <a:avLst/>
            </a:prstGeom>
          </p:spPr>
        </p:pic>
      </p:grpSp>
      <p:grpSp>
        <p:nvGrpSpPr>
          <p:cNvPr id="74" name="object 74"/>
          <p:cNvGrpSpPr/>
          <p:nvPr/>
        </p:nvGrpSpPr>
        <p:grpSpPr>
          <a:xfrm>
            <a:off x="2419350" y="3785332"/>
            <a:ext cx="977265" cy="281940"/>
            <a:chOff x="2419350" y="3785332"/>
            <a:chExt cx="977265" cy="281940"/>
          </a:xfrm>
        </p:grpSpPr>
        <p:pic>
          <p:nvPicPr>
            <p:cNvPr id="75" name="object 7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428522" y="3785332"/>
              <a:ext cx="967669" cy="143851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419350" y="3895724"/>
              <a:ext cx="685800" cy="171450"/>
            </a:xfrm>
            <a:prstGeom prst="rect">
              <a:avLst/>
            </a:prstGeom>
          </p:spPr>
        </p:pic>
      </p:grpSp>
      <p:sp>
        <p:nvSpPr>
          <p:cNvPr id="77" name="object 77"/>
          <p:cNvSpPr/>
          <p:nvPr/>
        </p:nvSpPr>
        <p:spPr>
          <a:xfrm>
            <a:off x="2656204" y="3717671"/>
            <a:ext cx="351790" cy="0"/>
          </a:xfrm>
          <a:custGeom>
            <a:avLst/>
            <a:gdLst/>
            <a:ahLst/>
            <a:cxnLst/>
            <a:rect l="l" t="t" r="r" b="b"/>
            <a:pathLst>
              <a:path w="351789">
                <a:moveTo>
                  <a:pt x="0" y="0"/>
                </a:moveTo>
                <a:lnTo>
                  <a:pt x="35153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643251" y="3281426"/>
            <a:ext cx="351790" cy="0"/>
          </a:xfrm>
          <a:custGeom>
            <a:avLst/>
            <a:gdLst/>
            <a:ahLst/>
            <a:cxnLst/>
            <a:rect l="l" t="t" r="r" b="b"/>
            <a:pathLst>
              <a:path w="351789">
                <a:moveTo>
                  <a:pt x="0" y="0"/>
                </a:moveTo>
                <a:lnTo>
                  <a:pt x="351536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9" name="object 79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4314825" y="1924050"/>
            <a:ext cx="180975" cy="180975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2290608" y="4442591"/>
            <a:ext cx="55306" cy="87367"/>
          </a:xfrm>
          <a:prstGeom prst="rect">
            <a:avLst/>
          </a:prstGeom>
        </p:spPr>
      </p:pic>
      <p:grpSp>
        <p:nvGrpSpPr>
          <p:cNvPr id="81" name="object 81"/>
          <p:cNvGrpSpPr/>
          <p:nvPr/>
        </p:nvGrpSpPr>
        <p:grpSpPr>
          <a:xfrm>
            <a:off x="2390486" y="4419600"/>
            <a:ext cx="362585" cy="133350"/>
            <a:chOff x="2390486" y="4419600"/>
            <a:chExt cx="362585" cy="133350"/>
          </a:xfrm>
        </p:grpSpPr>
        <p:pic>
          <p:nvPicPr>
            <p:cNvPr id="82" name="object 82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390486" y="4488574"/>
              <a:ext cx="60036" cy="4598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486025" y="4419600"/>
              <a:ext cx="266700" cy="133350"/>
            </a:xfrm>
            <a:prstGeom prst="rect">
              <a:avLst/>
            </a:prstGeom>
          </p:spPr>
        </p:pic>
      </p:grpSp>
      <p:pic>
        <p:nvPicPr>
          <p:cNvPr id="84" name="object 84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2281121" y="4604516"/>
            <a:ext cx="102219" cy="87367"/>
          </a:xfrm>
          <a:prstGeom prst="rect">
            <a:avLst/>
          </a:prstGeom>
        </p:spPr>
      </p:pic>
      <p:grpSp>
        <p:nvGrpSpPr>
          <p:cNvPr id="85" name="object 85"/>
          <p:cNvGrpSpPr/>
          <p:nvPr/>
        </p:nvGrpSpPr>
        <p:grpSpPr>
          <a:xfrm>
            <a:off x="2428586" y="4604516"/>
            <a:ext cx="343535" cy="87630"/>
            <a:chOff x="2428586" y="4604516"/>
            <a:chExt cx="343535" cy="87630"/>
          </a:xfrm>
        </p:grpSpPr>
        <p:pic>
          <p:nvPicPr>
            <p:cNvPr id="86" name="object 8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2428586" y="4650498"/>
              <a:ext cx="60036" cy="4598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2528733" y="4604516"/>
              <a:ext cx="216616" cy="82768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2762250" y="4678088"/>
              <a:ext cx="9525" cy="13794"/>
            </a:xfrm>
            <a:prstGeom prst="rect">
              <a:avLst/>
            </a:prstGeom>
          </p:spPr>
        </p:pic>
      </p:grpSp>
      <p:pic>
        <p:nvPicPr>
          <p:cNvPr id="89" name="object 89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2281022" y="4776065"/>
            <a:ext cx="1323299" cy="124690"/>
          </a:xfrm>
          <a:prstGeom prst="rect">
            <a:avLst/>
          </a:prstGeom>
        </p:spPr>
      </p:pic>
      <p:pic>
        <p:nvPicPr>
          <p:cNvPr id="90" name="object 90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4890943" y="4456834"/>
            <a:ext cx="60036" cy="96981"/>
          </a:xfrm>
          <a:prstGeom prst="rect">
            <a:avLst/>
          </a:prstGeom>
        </p:spPr>
      </p:pic>
      <p:grpSp>
        <p:nvGrpSpPr>
          <p:cNvPr id="91" name="object 91"/>
          <p:cNvGrpSpPr/>
          <p:nvPr/>
        </p:nvGrpSpPr>
        <p:grpSpPr>
          <a:xfrm>
            <a:off x="4265676" y="1914525"/>
            <a:ext cx="7442200" cy="4888230"/>
            <a:chOff x="4265676" y="1914525"/>
            <a:chExt cx="7442200" cy="4888230"/>
          </a:xfrm>
        </p:grpSpPr>
        <p:sp>
          <p:nvSpPr>
            <p:cNvPr id="92" name="object 92"/>
            <p:cNvSpPr/>
            <p:nvPr/>
          </p:nvSpPr>
          <p:spPr>
            <a:xfrm>
              <a:off x="5210175" y="5124450"/>
              <a:ext cx="371475" cy="352425"/>
            </a:xfrm>
            <a:custGeom>
              <a:avLst/>
              <a:gdLst/>
              <a:ahLst/>
              <a:cxnLst/>
              <a:rect l="l" t="t" r="r" b="b"/>
              <a:pathLst>
                <a:path w="371475" h="352425">
                  <a:moveTo>
                    <a:pt x="10540" y="0"/>
                  </a:moveTo>
                  <a:lnTo>
                    <a:pt x="0" y="0"/>
                  </a:lnTo>
                  <a:lnTo>
                    <a:pt x="0" y="274955"/>
                  </a:lnTo>
                  <a:lnTo>
                    <a:pt x="6096" y="305053"/>
                  </a:lnTo>
                  <a:lnTo>
                    <a:pt x="22860" y="329565"/>
                  </a:lnTo>
                  <a:lnTo>
                    <a:pt x="47751" y="346202"/>
                  </a:lnTo>
                  <a:lnTo>
                    <a:pt x="78104" y="352297"/>
                  </a:lnTo>
                  <a:lnTo>
                    <a:pt x="371221" y="352297"/>
                  </a:lnTo>
                  <a:lnTo>
                    <a:pt x="371221" y="341249"/>
                  </a:lnTo>
                  <a:lnTo>
                    <a:pt x="10540" y="0"/>
                  </a:lnTo>
                  <a:close/>
                </a:path>
              </a:pathLst>
            </a:custGeom>
            <a:solidFill>
              <a:srgbClr val="F9E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5215001" y="5129276"/>
              <a:ext cx="371475" cy="352425"/>
            </a:xfrm>
            <a:custGeom>
              <a:avLst/>
              <a:gdLst/>
              <a:ahLst/>
              <a:cxnLst/>
              <a:rect l="l" t="t" r="r" b="b"/>
              <a:pathLst>
                <a:path w="371475" h="352425">
                  <a:moveTo>
                    <a:pt x="0" y="0"/>
                  </a:moveTo>
                  <a:lnTo>
                    <a:pt x="10413" y="0"/>
                  </a:lnTo>
                  <a:lnTo>
                    <a:pt x="371094" y="341249"/>
                  </a:lnTo>
                  <a:lnTo>
                    <a:pt x="371094" y="352171"/>
                  </a:lnTo>
                  <a:lnTo>
                    <a:pt x="78104" y="352171"/>
                  </a:lnTo>
                  <a:lnTo>
                    <a:pt x="47625" y="346202"/>
                  </a:lnTo>
                  <a:lnTo>
                    <a:pt x="22860" y="329565"/>
                  </a:lnTo>
                  <a:lnTo>
                    <a:pt x="6096" y="304927"/>
                  </a:lnTo>
                  <a:lnTo>
                    <a:pt x="0" y="27495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416F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267200" y="5124450"/>
              <a:ext cx="1314450" cy="1666875"/>
            </a:xfrm>
            <a:custGeom>
              <a:avLst/>
              <a:gdLst/>
              <a:ahLst/>
              <a:cxnLst/>
              <a:rect l="l" t="t" r="r" b="b"/>
              <a:pathLst>
                <a:path w="1314450" h="1666875">
                  <a:moveTo>
                    <a:pt x="944372" y="0"/>
                  </a:moveTo>
                  <a:lnTo>
                    <a:pt x="84962" y="0"/>
                  </a:lnTo>
                  <a:lnTo>
                    <a:pt x="51815" y="6604"/>
                  </a:lnTo>
                  <a:lnTo>
                    <a:pt x="24891" y="24637"/>
                  </a:lnTo>
                  <a:lnTo>
                    <a:pt x="6730" y="51307"/>
                  </a:lnTo>
                  <a:lnTo>
                    <a:pt x="0" y="84200"/>
                  </a:lnTo>
                  <a:lnTo>
                    <a:pt x="0" y="1582458"/>
                  </a:lnTo>
                  <a:lnTo>
                    <a:pt x="6730" y="1615238"/>
                  </a:lnTo>
                  <a:lnTo>
                    <a:pt x="24891" y="1642008"/>
                  </a:lnTo>
                  <a:lnTo>
                    <a:pt x="51815" y="1660056"/>
                  </a:lnTo>
                  <a:lnTo>
                    <a:pt x="84962" y="1666674"/>
                  </a:lnTo>
                  <a:lnTo>
                    <a:pt x="1229360" y="1666674"/>
                  </a:lnTo>
                  <a:lnTo>
                    <a:pt x="1262507" y="1660056"/>
                  </a:lnTo>
                  <a:lnTo>
                    <a:pt x="1289430" y="1642007"/>
                  </a:lnTo>
                  <a:lnTo>
                    <a:pt x="1307591" y="1615236"/>
                  </a:lnTo>
                  <a:lnTo>
                    <a:pt x="1314323" y="1582458"/>
                  </a:lnTo>
                  <a:lnTo>
                    <a:pt x="1314323" y="351663"/>
                  </a:lnTo>
                  <a:lnTo>
                    <a:pt x="1022223" y="351663"/>
                  </a:lnTo>
                  <a:lnTo>
                    <a:pt x="991870" y="345566"/>
                  </a:lnTo>
                  <a:lnTo>
                    <a:pt x="967104" y="328930"/>
                  </a:lnTo>
                  <a:lnTo>
                    <a:pt x="950467" y="304419"/>
                  </a:lnTo>
                  <a:lnTo>
                    <a:pt x="944372" y="274447"/>
                  </a:lnTo>
                  <a:lnTo>
                    <a:pt x="944372" y="0"/>
                  </a:lnTo>
                  <a:close/>
                </a:path>
              </a:pathLst>
            </a:custGeom>
            <a:solidFill>
              <a:srgbClr val="F9E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4272026" y="5129276"/>
              <a:ext cx="1314450" cy="1666875"/>
            </a:xfrm>
            <a:custGeom>
              <a:avLst/>
              <a:gdLst/>
              <a:ahLst/>
              <a:cxnLst/>
              <a:rect l="l" t="t" r="r" b="b"/>
              <a:pathLst>
                <a:path w="1314450" h="1666875">
                  <a:moveTo>
                    <a:pt x="84836" y="0"/>
                  </a:moveTo>
                  <a:lnTo>
                    <a:pt x="944245" y="0"/>
                  </a:lnTo>
                  <a:lnTo>
                    <a:pt x="944245" y="274320"/>
                  </a:lnTo>
                  <a:lnTo>
                    <a:pt x="950340" y="304419"/>
                  </a:lnTo>
                  <a:lnTo>
                    <a:pt x="967104" y="328930"/>
                  </a:lnTo>
                  <a:lnTo>
                    <a:pt x="991870" y="345440"/>
                  </a:lnTo>
                  <a:lnTo>
                    <a:pt x="1022096" y="351536"/>
                  </a:lnTo>
                  <a:lnTo>
                    <a:pt x="1314323" y="351536"/>
                  </a:lnTo>
                  <a:lnTo>
                    <a:pt x="1314323" y="1582394"/>
                  </a:lnTo>
                  <a:lnTo>
                    <a:pt x="1307591" y="1615173"/>
                  </a:lnTo>
                  <a:lnTo>
                    <a:pt x="1289431" y="1641943"/>
                  </a:lnTo>
                  <a:lnTo>
                    <a:pt x="1262379" y="1659992"/>
                  </a:lnTo>
                  <a:lnTo>
                    <a:pt x="1229360" y="1666612"/>
                  </a:lnTo>
                  <a:lnTo>
                    <a:pt x="84836" y="1666612"/>
                  </a:lnTo>
                  <a:lnTo>
                    <a:pt x="51815" y="1659992"/>
                  </a:lnTo>
                  <a:lnTo>
                    <a:pt x="24764" y="1641944"/>
                  </a:lnTo>
                  <a:lnTo>
                    <a:pt x="6603" y="1615174"/>
                  </a:lnTo>
                  <a:lnTo>
                    <a:pt x="0" y="1582394"/>
                  </a:lnTo>
                  <a:lnTo>
                    <a:pt x="0" y="84074"/>
                  </a:lnTo>
                  <a:lnTo>
                    <a:pt x="6603" y="51307"/>
                  </a:lnTo>
                  <a:lnTo>
                    <a:pt x="24764" y="24511"/>
                  </a:lnTo>
                  <a:lnTo>
                    <a:pt x="51815" y="6476"/>
                  </a:lnTo>
                  <a:lnTo>
                    <a:pt x="84836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4429125" y="5334000"/>
              <a:ext cx="619125" cy="142875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429125" y="5486400"/>
              <a:ext cx="1000125" cy="142875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429125" y="5638800"/>
              <a:ext cx="1019175" cy="142875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429125" y="5791200"/>
              <a:ext cx="561975" cy="142875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429125" y="6096000"/>
              <a:ext cx="1000125" cy="142875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4429125" y="6248400"/>
              <a:ext cx="723900" cy="142875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4429125" y="6400800"/>
              <a:ext cx="1104900" cy="142875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4429125" y="6553200"/>
              <a:ext cx="1152525" cy="142875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11239500" y="2038350"/>
              <a:ext cx="457200" cy="428625"/>
            </a:xfrm>
            <a:custGeom>
              <a:avLst/>
              <a:gdLst/>
              <a:ahLst/>
              <a:cxnLst/>
              <a:rect l="l" t="t" r="r" b="b"/>
              <a:pathLst>
                <a:path w="457200" h="428625">
                  <a:moveTo>
                    <a:pt x="12953" y="0"/>
                  </a:moveTo>
                  <a:lnTo>
                    <a:pt x="0" y="0"/>
                  </a:lnTo>
                  <a:lnTo>
                    <a:pt x="0" y="334390"/>
                  </a:lnTo>
                  <a:lnTo>
                    <a:pt x="7620" y="370966"/>
                  </a:lnTo>
                  <a:lnTo>
                    <a:pt x="28194" y="400938"/>
                  </a:lnTo>
                  <a:lnTo>
                    <a:pt x="58800" y="421132"/>
                  </a:lnTo>
                  <a:lnTo>
                    <a:pt x="96139" y="428498"/>
                  </a:lnTo>
                  <a:lnTo>
                    <a:pt x="456692" y="428498"/>
                  </a:lnTo>
                  <a:lnTo>
                    <a:pt x="456692" y="415036"/>
                  </a:lnTo>
                  <a:lnTo>
                    <a:pt x="12953" y="0"/>
                  </a:lnTo>
                  <a:close/>
                </a:path>
              </a:pathLst>
            </a:custGeom>
            <a:solidFill>
              <a:srgbClr val="DEEB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11244326" y="2043176"/>
              <a:ext cx="456565" cy="428625"/>
            </a:xfrm>
            <a:custGeom>
              <a:avLst/>
              <a:gdLst/>
              <a:ahLst/>
              <a:cxnLst/>
              <a:rect l="l" t="t" r="r" b="b"/>
              <a:pathLst>
                <a:path w="456565" h="428625">
                  <a:moveTo>
                    <a:pt x="0" y="0"/>
                  </a:moveTo>
                  <a:lnTo>
                    <a:pt x="12826" y="0"/>
                  </a:lnTo>
                  <a:lnTo>
                    <a:pt x="456565" y="415036"/>
                  </a:lnTo>
                  <a:lnTo>
                    <a:pt x="456565" y="428498"/>
                  </a:lnTo>
                  <a:lnTo>
                    <a:pt x="96139" y="428498"/>
                  </a:lnTo>
                  <a:lnTo>
                    <a:pt x="58674" y="421004"/>
                  </a:lnTo>
                  <a:lnTo>
                    <a:pt x="28067" y="400812"/>
                  </a:lnTo>
                  <a:lnTo>
                    <a:pt x="7493" y="370966"/>
                  </a:lnTo>
                  <a:lnTo>
                    <a:pt x="0" y="334263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416F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10086975" y="2028825"/>
              <a:ext cx="1609725" cy="2057400"/>
            </a:xfrm>
            <a:custGeom>
              <a:avLst/>
              <a:gdLst/>
              <a:ahLst/>
              <a:cxnLst/>
              <a:rect l="l" t="t" r="r" b="b"/>
              <a:pathLst>
                <a:path w="1609725" h="2057400">
                  <a:moveTo>
                    <a:pt x="1156334" y="0"/>
                  </a:moveTo>
                  <a:lnTo>
                    <a:pt x="104013" y="0"/>
                  </a:lnTo>
                  <a:lnTo>
                    <a:pt x="63500" y="8127"/>
                  </a:lnTo>
                  <a:lnTo>
                    <a:pt x="30479" y="30479"/>
                  </a:lnTo>
                  <a:lnTo>
                    <a:pt x="8127" y="63500"/>
                  </a:lnTo>
                  <a:lnTo>
                    <a:pt x="0" y="103886"/>
                  </a:lnTo>
                  <a:lnTo>
                    <a:pt x="0" y="1953514"/>
                  </a:lnTo>
                  <a:lnTo>
                    <a:pt x="8127" y="1993900"/>
                  </a:lnTo>
                  <a:lnTo>
                    <a:pt x="30479" y="2026920"/>
                  </a:lnTo>
                  <a:lnTo>
                    <a:pt x="63500" y="2049272"/>
                  </a:lnTo>
                  <a:lnTo>
                    <a:pt x="104013" y="2057400"/>
                  </a:lnTo>
                  <a:lnTo>
                    <a:pt x="1505330" y="2057400"/>
                  </a:lnTo>
                  <a:lnTo>
                    <a:pt x="1545971" y="2049272"/>
                  </a:lnTo>
                  <a:lnTo>
                    <a:pt x="1578991" y="2026920"/>
                  </a:lnTo>
                  <a:lnTo>
                    <a:pt x="1601343" y="1993900"/>
                  </a:lnTo>
                  <a:lnTo>
                    <a:pt x="1609471" y="1953514"/>
                  </a:lnTo>
                  <a:lnTo>
                    <a:pt x="1609471" y="433959"/>
                  </a:lnTo>
                  <a:lnTo>
                    <a:pt x="1251711" y="433959"/>
                  </a:lnTo>
                  <a:lnTo>
                    <a:pt x="1214627" y="426465"/>
                  </a:lnTo>
                  <a:lnTo>
                    <a:pt x="1184275" y="406146"/>
                  </a:lnTo>
                  <a:lnTo>
                    <a:pt x="1163827" y="375792"/>
                  </a:lnTo>
                  <a:lnTo>
                    <a:pt x="1156334" y="338709"/>
                  </a:lnTo>
                  <a:lnTo>
                    <a:pt x="1156334" y="0"/>
                  </a:lnTo>
                  <a:close/>
                </a:path>
              </a:pathLst>
            </a:custGeom>
            <a:solidFill>
              <a:srgbClr val="DEEB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10091801" y="2033651"/>
              <a:ext cx="1609725" cy="2057400"/>
            </a:xfrm>
            <a:custGeom>
              <a:avLst/>
              <a:gdLst/>
              <a:ahLst/>
              <a:cxnLst/>
              <a:rect l="l" t="t" r="r" b="b"/>
              <a:pathLst>
                <a:path w="1609725" h="2057400">
                  <a:moveTo>
                    <a:pt x="103885" y="0"/>
                  </a:moveTo>
                  <a:lnTo>
                    <a:pt x="1156207" y="0"/>
                  </a:lnTo>
                  <a:lnTo>
                    <a:pt x="1156207" y="338709"/>
                  </a:lnTo>
                  <a:lnTo>
                    <a:pt x="1163827" y="375793"/>
                  </a:lnTo>
                  <a:lnTo>
                    <a:pt x="1184275" y="406019"/>
                  </a:lnTo>
                  <a:lnTo>
                    <a:pt x="1214627" y="426465"/>
                  </a:lnTo>
                  <a:lnTo>
                    <a:pt x="1251712" y="433959"/>
                  </a:lnTo>
                  <a:lnTo>
                    <a:pt x="1609344" y="433959"/>
                  </a:lnTo>
                  <a:lnTo>
                    <a:pt x="1609344" y="1953387"/>
                  </a:lnTo>
                  <a:lnTo>
                    <a:pt x="1601216" y="1993900"/>
                  </a:lnTo>
                  <a:lnTo>
                    <a:pt x="1578991" y="2026920"/>
                  </a:lnTo>
                  <a:lnTo>
                    <a:pt x="1545844" y="2049145"/>
                  </a:lnTo>
                  <a:lnTo>
                    <a:pt x="1505330" y="2057273"/>
                  </a:lnTo>
                  <a:lnTo>
                    <a:pt x="103885" y="2057273"/>
                  </a:lnTo>
                  <a:lnTo>
                    <a:pt x="63500" y="2049145"/>
                  </a:lnTo>
                  <a:lnTo>
                    <a:pt x="30352" y="2026920"/>
                  </a:lnTo>
                  <a:lnTo>
                    <a:pt x="8127" y="1993900"/>
                  </a:lnTo>
                  <a:lnTo>
                    <a:pt x="0" y="1953387"/>
                  </a:lnTo>
                  <a:lnTo>
                    <a:pt x="0" y="103886"/>
                  </a:lnTo>
                  <a:lnTo>
                    <a:pt x="8127" y="63373"/>
                  </a:lnTo>
                  <a:lnTo>
                    <a:pt x="30352" y="30352"/>
                  </a:lnTo>
                  <a:lnTo>
                    <a:pt x="63500" y="8127"/>
                  </a:lnTo>
                  <a:lnTo>
                    <a:pt x="103885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0248900" y="2714625"/>
              <a:ext cx="1266825" cy="171450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0248900" y="2886075"/>
              <a:ext cx="1304925" cy="171450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0248900" y="3048000"/>
              <a:ext cx="942975" cy="171450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10248900" y="3219450"/>
              <a:ext cx="1171575" cy="171450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11344275" y="3219450"/>
              <a:ext cx="142875" cy="171450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0248900" y="3390900"/>
              <a:ext cx="1295400" cy="171450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0248900" y="3552825"/>
              <a:ext cx="171450" cy="171450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10363200" y="3552825"/>
              <a:ext cx="876300" cy="171450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5648325" y="6337604"/>
              <a:ext cx="88391" cy="67576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5756910" y="6332931"/>
              <a:ext cx="3136900" cy="314960"/>
            </a:xfrm>
            <a:custGeom>
              <a:avLst/>
              <a:gdLst/>
              <a:ahLst/>
              <a:cxnLst/>
              <a:rect l="l" t="t" r="r" b="b"/>
              <a:pathLst>
                <a:path w="3136900" h="314959">
                  <a:moveTo>
                    <a:pt x="34290" y="55740"/>
                  </a:moveTo>
                  <a:lnTo>
                    <a:pt x="7696" y="51460"/>
                  </a:lnTo>
                  <a:lnTo>
                    <a:pt x="6858" y="51308"/>
                  </a:lnTo>
                  <a:lnTo>
                    <a:pt x="7251" y="51396"/>
                  </a:lnTo>
                  <a:lnTo>
                    <a:pt x="6604" y="51282"/>
                  </a:lnTo>
                  <a:lnTo>
                    <a:pt x="0" y="79425"/>
                  </a:lnTo>
                  <a:lnTo>
                    <a:pt x="1270" y="79730"/>
                  </a:lnTo>
                  <a:lnTo>
                    <a:pt x="29718" y="84302"/>
                  </a:lnTo>
                  <a:lnTo>
                    <a:pt x="34290" y="55740"/>
                  </a:lnTo>
                  <a:close/>
                </a:path>
                <a:path w="3136900" h="314959">
                  <a:moveTo>
                    <a:pt x="70993" y="59677"/>
                  </a:moveTo>
                  <a:lnTo>
                    <a:pt x="70866" y="59664"/>
                  </a:lnTo>
                  <a:lnTo>
                    <a:pt x="70739" y="59664"/>
                  </a:lnTo>
                  <a:lnTo>
                    <a:pt x="70993" y="59677"/>
                  </a:lnTo>
                  <a:close/>
                </a:path>
                <a:path w="3136900" h="314959">
                  <a:moveTo>
                    <a:pt x="90551" y="60769"/>
                  </a:moveTo>
                  <a:lnTo>
                    <a:pt x="71628" y="59715"/>
                  </a:lnTo>
                  <a:lnTo>
                    <a:pt x="71335" y="59702"/>
                  </a:lnTo>
                  <a:lnTo>
                    <a:pt x="71018" y="59690"/>
                  </a:lnTo>
                  <a:lnTo>
                    <a:pt x="70739" y="59664"/>
                  </a:lnTo>
                  <a:lnTo>
                    <a:pt x="62230" y="58788"/>
                  </a:lnTo>
                  <a:lnTo>
                    <a:pt x="59309" y="87566"/>
                  </a:lnTo>
                  <a:lnTo>
                    <a:pt x="68707" y="88531"/>
                  </a:lnTo>
                  <a:lnTo>
                    <a:pt x="88900" y="89662"/>
                  </a:lnTo>
                  <a:lnTo>
                    <a:pt x="90551" y="60769"/>
                  </a:lnTo>
                  <a:close/>
                </a:path>
                <a:path w="3136900" h="314959">
                  <a:moveTo>
                    <a:pt x="147955" y="62687"/>
                  </a:moveTo>
                  <a:lnTo>
                    <a:pt x="118999" y="62014"/>
                  </a:lnTo>
                  <a:lnTo>
                    <a:pt x="118237" y="90919"/>
                  </a:lnTo>
                  <a:lnTo>
                    <a:pt x="147193" y="91605"/>
                  </a:lnTo>
                  <a:lnTo>
                    <a:pt x="147955" y="62687"/>
                  </a:lnTo>
                  <a:close/>
                </a:path>
                <a:path w="3136900" h="314959">
                  <a:moveTo>
                    <a:pt x="205867" y="91020"/>
                  </a:moveTo>
                  <a:lnTo>
                    <a:pt x="205105" y="62509"/>
                  </a:lnTo>
                  <a:lnTo>
                    <a:pt x="205105" y="62115"/>
                  </a:lnTo>
                  <a:lnTo>
                    <a:pt x="190500" y="62509"/>
                  </a:lnTo>
                  <a:lnTo>
                    <a:pt x="176403" y="62560"/>
                  </a:lnTo>
                  <a:lnTo>
                    <a:pt x="176530" y="91478"/>
                  </a:lnTo>
                  <a:lnTo>
                    <a:pt x="191135" y="91414"/>
                  </a:lnTo>
                  <a:lnTo>
                    <a:pt x="205867" y="91020"/>
                  </a:lnTo>
                  <a:close/>
                </a:path>
                <a:path w="3136900" h="314959">
                  <a:moveTo>
                    <a:pt x="264033" y="89014"/>
                  </a:moveTo>
                  <a:lnTo>
                    <a:pt x="262890" y="61277"/>
                  </a:lnTo>
                  <a:lnTo>
                    <a:pt x="262890" y="60109"/>
                  </a:lnTo>
                  <a:lnTo>
                    <a:pt x="236093" y="61277"/>
                  </a:lnTo>
                  <a:lnTo>
                    <a:pt x="234188" y="61328"/>
                  </a:lnTo>
                  <a:lnTo>
                    <a:pt x="234950" y="90246"/>
                  </a:lnTo>
                  <a:lnTo>
                    <a:pt x="264033" y="89014"/>
                  </a:lnTo>
                  <a:close/>
                </a:path>
                <a:path w="3136900" h="314959">
                  <a:moveTo>
                    <a:pt x="322072" y="86004"/>
                  </a:moveTo>
                  <a:lnTo>
                    <a:pt x="320421" y="57124"/>
                  </a:lnTo>
                  <a:lnTo>
                    <a:pt x="291592" y="58762"/>
                  </a:lnTo>
                  <a:lnTo>
                    <a:pt x="293243" y="87642"/>
                  </a:lnTo>
                  <a:lnTo>
                    <a:pt x="322072" y="86004"/>
                  </a:lnTo>
                  <a:close/>
                </a:path>
                <a:path w="3136900" h="314959">
                  <a:moveTo>
                    <a:pt x="380111" y="82270"/>
                  </a:moveTo>
                  <a:lnTo>
                    <a:pt x="378079" y="53403"/>
                  </a:lnTo>
                  <a:lnTo>
                    <a:pt x="349250" y="55346"/>
                  </a:lnTo>
                  <a:lnTo>
                    <a:pt x="351155" y="84213"/>
                  </a:lnTo>
                  <a:lnTo>
                    <a:pt x="380111" y="82270"/>
                  </a:lnTo>
                  <a:close/>
                </a:path>
                <a:path w="3136900" h="314959">
                  <a:moveTo>
                    <a:pt x="437896" y="78003"/>
                  </a:moveTo>
                  <a:lnTo>
                    <a:pt x="435737" y="49161"/>
                  </a:lnTo>
                  <a:lnTo>
                    <a:pt x="406908" y="51333"/>
                  </a:lnTo>
                  <a:lnTo>
                    <a:pt x="409067" y="80162"/>
                  </a:lnTo>
                  <a:lnTo>
                    <a:pt x="437896" y="78003"/>
                  </a:lnTo>
                  <a:close/>
                </a:path>
                <a:path w="3136900" h="314959">
                  <a:moveTo>
                    <a:pt x="495808" y="73444"/>
                  </a:moveTo>
                  <a:lnTo>
                    <a:pt x="493522" y="44615"/>
                  </a:lnTo>
                  <a:lnTo>
                    <a:pt x="464693" y="46901"/>
                  </a:lnTo>
                  <a:lnTo>
                    <a:pt x="466979" y="75742"/>
                  </a:lnTo>
                  <a:lnTo>
                    <a:pt x="495808" y="73444"/>
                  </a:lnTo>
                  <a:close/>
                </a:path>
                <a:path w="3136900" h="314959">
                  <a:moveTo>
                    <a:pt x="553593" y="68630"/>
                  </a:moveTo>
                  <a:lnTo>
                    <a:pt x="551180" y="39801"/>
                  </a:lnTo>
                  <a:lnTo>
                    <a:pt x="522351" y="42214"/>
                  </a:lnTo>
                  <a:lnTo>
                    <a:pt x="524764" y="71043"/>
                  </a:lnTo>
                  <a:lnTo>
                    <a:pt x="553593" y="68630"/>
                  </a:lnTo>
                  <a:close/>
                </a:path>
                <a:path w="3136900" h="314959">
                  <a:moveTo>
                    <a:pt x="611378" y="63830"/>
                  </a:moveTo>
                  <a:lnTo>
                    <a:pt x="608965" y="35013"/>
                  </a:lnTo>
                  <a:lnTo>
                    <a:pt x="580009" y="37414"/>
                  </a:lnTo>
                  <a:lnTo>
                    <a:pt x="582422" y="66230"/>
                  </a:lnTo>
                  <a:lnTo>
                    <a:pt x="611378" y="63830"/>
                  </a:lnTo>
                  <a:close/>
                </a:path>
                <a:path w="3136900" h="314959">
                  <a:moveTo>
                    <a:pt x="669036" y="59105"/>
                  </a:moveTo>
                  <a:lnTo>
                    <a:pt x="666623" y="30276"/>
                  </a:lnTo>
                  <a:lnTo>
                    <a:pt x="637794" y="32639"/>
                  </a:lnTo>
                  <a:lnTo>
                    <a:pt x="640207" y="61468"/>
                  </a:lnTo>
                  <a:lnTo>
                    <a:pt x="669036" y="59105"/>
                  </a:lnTo>
                  <a:close/>
                </a:path>
                <a:path w="3136900" h="314959">
                  <a:moveTo>
                    <a:pt x="726821" y="54368"/>
                  </a:moveTo>
                  <a:lnTo>
                    <a:pt x="724535" y="25552"/>
                  </a:lnTo>
                  <a:lnTo>
                    <a:pt x="695579" y="27901"/>
                  </a:lnTo>
                  <a:lnTo>
                    <a:pt x="697992" y="56730"/>
                  </a:lnTo>
                  <a:lnTo>
                    <a:pt x="726821" y="54368"/>
                  </a:lnTo>
                  <a:close/>
                </a:path>
                <a:path w="3136900" h="314959">
                  <a:moveTo>
                    <a:pt x="784479" y="49999"/>
                  </a:moveTo>
                  <a:lnTo>
                    <a:pt x="782320" y="21145"/>
                  </a:lnTo>
                  <a:lnTo>
                    <a:pt x="753491" y="23291"/>
                  </a:lnTo>
                  <a:lnTo>
                    <a:pt x="755637" y="52120"/>
                  </a:lnTo>
                  <a:lnTo>
                    <a:pt x="784479" y="49999"/>
                  </a:lnTo>
                  <a:close/>
                </a:path>
                <a:path w="3136900" h="314959">
                  <a:moveTo>
                    <a:pt x="842264" y="45720"/>
                  </a:moveTo>
                  <a:lnTo>
                    <a:pt x="840105" y="16865"/>
                  </a:lnTo>
                  <a:lnTo>
                    <a:pt x="811263" y="18999"/>
                  </a:lnTo>
                  <a:lnTo>
                    <a:pt x="813435" y="47853"/>
                  </a:lnTo>
                  <a:lnTo>
                    <a:pt x="842264" y="45720"/>
                  </a:lnTo>
                  <a:close/>
                </a:path>
                <a:path w="3136900" h="314959">
                  <a:moveTo>
                    <a:pt x="899909" y="41871"/>
                  </a:moveTo>
                  <a:lnTo>
                    <a:pt x="898271" y="12992"/>
                  </a:lnTo>
                  <a:lnTo>
                    <a:pt x="869188" y="14757"/>
                  </a:lnTo>
                  <a:lnTo>
                    <a:pt x="870966" y="43624"/>
                  </a:lnTo>
                  <a:lnTo>
                    <a:pt x="899909" y="41871"/>
                  </a:lnTo>
                  <a:close/>
                </a:path>
                <a:path w="3136900" h="314959">
                  <a:moveTo>
                    <a:pt x="957834" y="38366"/>
                  </a:moveTo>
                  <a:lnTo>
                    <a:pt x="956056" y="9499"/>
                  </a:lnTo>
                  <a:lnTo>
                    <a:pt x="927100" y="11252"/>
                  </a:lnTo>
                  <a:lnTo>
                    <a:pt x="928878" y="40119"/>
                  </a:lnTo>
                  <a:lnTo>
                    <a:pt x="957834" y="38366"/>
                  </a:lnTo>
                  <a:close/>
                </a:path>
                <a:path w="3136900" h="314959">
                  <a:moveTo>
                    <a:pt x="1015365" y="35229"/>
                  </a:moveTo>
                  <a:lnTo>
                    <a:pt x="1014095" y="6324"/>
                  </a:lnTo>
                  <a:lnTo>
                    <a:pt x="996442" y="7035"/>
                  </a:lnTo>
                  <a:lnTo>
                    <a:pt x="984885" y="7734"/>
                  </a:lnTo>
                  <a:lnTo>
                    <a:pt x="986663" y="36614"/>
                  </a:lnTo>
                  <a:lnTo>
                    <a:pt x="997839" y="35941"/>
                  </a:lnTo>
                  <a:lnTo>
                    <a:pt x="1015365" y="35229"/>
                  </a:lnTo>
                  <a:close/>
                </a:path>
                <a:path w="3136900" h="314959">
                  <a:moveTo>
                    <a:pt x="1073150" y="32880"/>
                  </a:moveTo>
                  <a:lnTo>
                    <a:pt x="1072007" y="3975"/>
                  </a:lnTo>
                  <a:lnTo>
                    <a:pt x="1043051" y="5156"/>
                  </a:lnTo>
                  <a:lnTo>
                    <a:pt x="1044194" y="34061"/>
                  </a:lnTo>
                  <a:lnTo>
                    <a:pt x="1073150" y="32880"/>
                  </a:lnTo>
                  <a:close/>
                </a:path>
                <a:path w="3136900" h="314959">
                  <a:moveTo>
                    <a:pt x="1130808" y="30594"/>
                  </a:moveTo>
                  <a:lnTo>
                    <a:pt x="1130427" y="1663"/>
                  </a:lnTo>
                  <a:lnTo>
                    <a:pt x="1128649" y="1689"/>
                  </a:lnTo>
                  <a:lnTo>
                    <a:pt x="1100963" y="2806"/>
                  </a:lnTo>
                  <a:lnTo>
                    <a:pt x="1102106" y="31711"/>
                  </a:lnTo>
                  <a:lnTo>
                    <a:pt x="1129284" y="30619"/>
                  </a:lnTo>
                  <a:lnTo>
                    <a:pt x="1130808" y="30594"/>
                  </a:lnTo>
                  <a:close/>
                </a:path>
                <a:path w="3136900" h="314959">
                  <a:moveTo>
                    <a:pt x="1188720" y="29756"/>
                  </a:moveTo>
                  <a:lnTo>
                    <a:pt x="1188339" y="838"/>
                  </a:lnTo>
                  <a:lnTo>
                    <a:pt x="1159383" y="1244"/>
                  </a:lnTo>
                  <a:lnTo>
                    <a:pt x="1159764" y="30175"/>
                  </a:lnTo>
                  <a:lnTo>
                    <a:pt x="1188720" y="29756"/>
                  </a:lnTo>
                  <a:close/>
                </a:path>
                <a:path w="3136900" h="314959">
                  <a:moveTo>
                    <a:pt x="1246632" y="28930"/>
                  </a:moveTo>
                  <a:lnTo>
                    <a:pt x="1246124" y="0"/>
                  </a:lnTo>
                  <a:lnTo>
                    <a:pt x="1217168" y="419"/>
                  </a:lnTo>
                  <a:lnTo>
                    <a:pt x="1217676" y="29337"/>
                  </a:lnTo>
                  <a:lnTo>
                    <a:pt x="1246632" y="28930"/>
                  </a:lnTo>
                  <a:close/>
                </a:path>
                <a:path w="3136900" h="314959">
                  <a:moveTo>
                    <a:pt x="1304544" y="596"/>
                  </a:moveTo>
                  <a:lnTo>
                    <a:pt x="1275588" y="50"/>
                  </a:lnTo>
                  <a:lnTo>
                    <a:pt x="1275080" y="28981"/>
                  </a:lnTo>
                  <a:lnTo>
                    <a:pt x="1304036" y="29527"/>
                  </a:lnTo>
                  <a:lnTo>
                    <a:pt x="1304544" y="596"/>
                  </a:lnTo>
                  <a:close/>
                </a:path>
                <a:path w="3136900" h="314959">
                  <a:moveTo>
                    <a:pt x="1362583" y="1689"/>
                  </a:moveTo>
                  <a:lnTo>
                    <a:pt x="1333500" y="1143"/>
                  </a:lnTo>
                  <a:lnTo>
                    <a:pt x="1332992" y="30073"/>
                  </a:lnTo>
                  <a:lnTo>
                    <a:pt x="1362075" y="30619"/>
                  </a:lnTo>
                  <a:lnTo>
                    <a:pt x="1362583" y="1689"/>
                  </a:lnTo>
                  <a:close/>
                </a:path>
                <a:path w="3136900" h="314959">
                  <a:moveTo>
                    <a:pt x="1420876" y="3606"/>
                  </a:moveTo>
                  <a:lnTo>
                    <a:pt x="1393063" y="2260"/>
                  </a:lnTo>
                  <a:lnTo>
                    <a:pt x="1391539" y="2235"/>
                  </a:lnTo>
                  <a:lnTo>
                    <a:pt x="1391031" y="31165"/>
                  </a:lnTo>
                  <a:lnTo>
                    <a:pt x="1392047" y="31191"/>
                  </a:lnTo>
                  <a:lnTo>
                    <a:pt x="1419479" y="32512"/>
                  </a:lnTo>
                  <a:lnTo>
                    <a:pt x="1419479" y="31178"/>
                  </a:lnTo>
                  <a:lnTo>
                    <a:pt x="1391920" y="31178"/>
                  </a:lnTo>
                  <a:lnTo>
                    <a:pt x="1419479" y="31165"/>
                  </a:lnTo>
                  <a:lnTo>
                    <a:pt x="1420876" y="3606"/>
                  </a:lnTo>
                  <a:close/>
                </a:path>
                <a:path w="3136900" h="314959">
                  <a:moveTo>
                    <a:pt x="1479042" y="6921"/>
                  </a:moveTo>
                  <a:lnTo>
                    <a:pt x="1458468" y="5422"/>
                  </a:lnTo>
                  <a:lnTo>
                    <a:pt x="1449832" y="5003"/>
                  </a:lnTo>
                  <a:lnTo>
                    <a:pt x="1448435" y="33909"/>
                  </a:lnTo>
                  <a:lnTo>
                    <a:pt x="1456817" y="34315"/>
                  </a:lnTo>
                  <a:lnTo>
                    <a:pt x="1477010" y="35775"/>
                  </a:lnTo>
                  <a:lnTo>
                    <a:pt x="1477137" y="34290"/>
                  </a:lnTo>
                  <a:lnTo>
                    <a:pt x="1479042" y="6921"/>
                  </a:lnTo>
                  <a:close/>
                </a:path>
                <a:path w="3136900" h="314959">
                  <a:moveTo>
                    <a:pt x="1537081" y="11455"/>
                  </a:moveTo>
                  <a:lnTo>
                    <a:pt x="1523111" y="10121"/>
                  </a:lnTo>
                  <a:lnTo>
                    <a:pt x="1507998" y="9017"/>
                  </a:lnTo>
                  <a:lnTo>
                    <a:pt x="1505839" y="37871"/>
                  </a:lnTo>
                  <a:lnTo>
                    <a:pt x="1520444" y="38925"/>
                  </a:lnTo>
                  <a:lnTo>
                    <a:pt x="1520698" y="38950"/>
                  </a:lnTo>
                  <a:lnTo>
                    <a:pt x="1520825" y="38950"/>
                  </a:lnTo>
                  <a:lnTo>
                    <a:pt x="1534414" y="40233"/>
                  </a:lnTo>
                  <a:lnTo>
                    <a:pt x="1537081" y="11455"/>
                  </a:lnTo>
                  <a:close/>
                </a:path>
                <a:path w="3136900" h="314959">
                  <a:moveTo>
                    <a:pt x="1595120" y="17068"/>
                  </a:moveTo>
                  <a:lnTo>
                    <a:pt x="1588770" y="16332"/>
                  </a:lnTo>
                  <a:lnTo>
                    <a:pt x="1566037" y="14173"/>
                  </a:lnTo>
                  <a:lnTo>
                    <a:pt x="1563370" y="42976"/>
                  </a:lnTo>
                  <a:lnTo>
                    <a:pt x="1585595" y="45097"/>
                  </a:lnTo>
                  <a:lnTo>
                    <a:pt x="1585722" y="45110"/>
                  </a:lnTo>
                  <a:lnTo>
                    <a:pt x="1591818" y="45808"/>
                  </a:lnTo>
                  <a:lnTo>
                    <a:pt x="1591818" y="45085"/>
                  </a:lnTo>
                  <a:lnTo>
                    <a:pt x="1595120" y="17068"/>
                  </a:lnTo>
                  <a:close/>
                </a:path>
                <a:path w="3136900" h="314959">
                  <a:moveTo>
                    <a:pt x="1652651" y="23685"/>
                  </a:moveTo>
                  <a:lnTo>
                    <a:pt x="1623949" y="20383"/>
                  </a:lnTo>
                  <a:lnTo>
                    <a:pt x="1620647" y="49123"/>
                  </a:lnTo>
                  <a:lnTo>
                    <a:pt x="1649349" y="52412"/>
                  </a:lnTo>
                  <a:lnTo>
                    <a:pt x="1652651" y="23685"/>
                  </a:lnTo>
                  <a:close/>
                </a:path>
                <a:path w="3136900" h="314959">
                  <a:moveTo>
                    <a:pt x="1710309" y="31127"/>
                  </a:moveTo>
                  <a:lnTo>
                    <a:pt x="1681607" y="27381"/>
                  </a:lnTo>
                  <a:lnTo>
                    <a:pt x="1677924" y="56070"/>
                  </a:lnTo>
                  <a:lnTo>
                    <a:pt x="1706626" y="59817"/>
                  </a:lnTo>
                  <a:lnTo>
                    <a:pt x="1710309" y="31127"/>
                  </a:lnTo>
                  <a:close/>
                </a:path>
                <a:path w="3136900" h="314959">
                  <a:moveTo>
                    <a:pt x="1767840" y="39192"/>
                  </a:moveTo>
                  <a:lnTo>
                    <a:pt x="1739265" y="35064"/>
                  </a:lnTo>
                  <a:lnTo>
                    <a:pt x="1735074" y="63690"/>
                  </a:lnTo>
                  <a:lnTo>
                    <a:pt x="1763776" y="67830"/>
                  </a:lnTo>
                  <a:lnTo>
                    <a:pt x="1767840" y="39192"/>
                  </a:lnTo>
                  <a:close/>
                </a:path>
                <a:path w="3136900" h="314959">
                  <a:moveTo>
                    <a:pt x="1825498" y="47802"/>
                  </a:moveTo>
                  <a:lnTo>
                    <a:pt x="1799971" y="43815"/>
                  </a:lnTo>
                  <a:lnTo>
                    <a:pt x="1796669" y="43345"/>
                  </a:lnTo>
                  <a:lnTo>
                    <a:pt x="1792478" y="71983"/>
                  </a:lnTo>
                  <a:lnTo>
                    <a:pt x="1795653" y="72440"/>
                  </a:lnTo>
                  <a:lnTo>
                    <a:pt x="1821053" y="76377"/>
                  </a:lnTo>
                  <a:lnTo>
                    <a:pt x="1821688" y="72415"/>
                  </a:lnTo>
                  <a:lnTo>
                    <a:pt x="1825498" y="47802"/>
                  </a:lnTo>
                  <a:close/>
                </a:path>
                <a:path w="3136900" h="314959">
                  <a:moveTo>
                    <a:pt x="1882775" y="56794"/>
                  </a:moveTo>
                  <a:lnTo>
                    <a:pt x="1854073" y="52247"/>
                  </a:lnTo>
                  <a:lnTo>
                    <a:pt x="1849628" y="80835"/>
                  </a:lnTo>
                  <a:lnTo>
                    <a:pt x="1870075" y="84023"/>
                  </a:lnTo>
                  <a:lnTo>
                    <a:pt x="1878076" y="85344"/>
                  </a:lnTo>
                  <a:lnTo>
                    <a:pt x="1878330" y="83997"/>
                  </a:lnTo>
                  <a:lnTo>
                    <a:pt x="1882775" y="56794"/>
                  </a:lnTo>
                  <a:close/>
                </a:path>
                <a:path w="3136900" h="314959">
                  <a:moveTo>
                    <a:pt x="1939925" y="66192"/>
                  </a:moveTo>
                  <a:lnTo>
                    <a:pt x="1911350" y="61506"/>
                  </a:lnTo>
                  <a:lnTo>
                    <a:pt x="1906651" y="90043"/>
                  </a:lnTo>
                  <a:lnTo>
                    <a:pt x="1935226" y="94742"/>
                  </a:lnTo>
                  <a:lnTo>
                    <a:pt x="1939925" y="66192"/>
                  </a:lnTo>
                  <a:close/>
                </a:path>
                <a:path w="3136900" h="314959">
                  <a:moveTo>
                    <a:pt x="1997075" y="76073"/>
                  </a:moveTo>
                  <a:lnTo>
                    <a:pt x="1968627" y="71094"/>
                  </a:lnTo>
                  <a:lnTo>
                    <a:pt x="1963674" y="99593"/>
                  </a:lnTo>
                  <a:lnTo>
                    <a:pt x="1992122" y="104559"/>
                  </a:lnTo>
                  <a:lnTo>
                    <a:pt x="1997075" y="76073"/>
                  </a:lnTo>
                  <a:close/>
                </a:path>
                <a:path w="3136900" h="314959">
                  <a:moveTo>
                    <a:pt x="2054352" y="86156"/>
                  </a:moveTo>
                  <a:lnTo>
                    <a:pt x="2025777" y="81038"/>
                  </a:lnTo>
                  <a:lnTo>
                    <a:pt x="2020824" y="109537"/>
                  </a:lnTo>
                  <a:lnTo>
                    <a:pt x="2024253" y="110147"/>
                  </a:lnTo>
                  <a:lnTo>
                    <a:pt x="2049272" y="114642"/>
                  </a:lnTo>
                  <a:lnTo>
                    <a:pt x="2050034" y="110147"/>
                  </a:lnTo>
                  <a:lnTo>
                    <a:pt x="2054352" y="86156"/>
                  </a:lnTo>
                  <a:close/>
                </a:path>
                <a:path w="3136900" h="314959">
                  <a:moveTo>
                    <a:pt x="2111502" y="96418"/>
                  </a:moveTo>
                  <a:lnTo>
                    <a:pt x="2082800" y="91262"/>
                  </a:lnTo>
                  <a:lnTo>
                    <a:pt x="2077720" y="119735"/>
                  </a:lnTo>
                  <a:lnTo>
                    <a:pt x="2103755" y="124409"/>
                  </a:lnTo>
                  <a:lnTo>
                    <a:pt x="2106168" y="124853"/>
                  </a:lnTo>
                  <a:lnTo>
                    <a:pt x="2106295" y="124383"/>
                  </a:lnTo>
                  <a:lnTo>
                    <a:pt x="2111502" y="96418"/>
                  </a:lnTo>
                  <a:close/>
                </a:path>
                <a:path w="3136900" h="314959">
                  <a:moveTo>
                    <a:pt x="2168398" y="107099"/>
                  </a:moveTo>
                  <a:lnTo>
                    <a:pt x="2139950" y="101765"/>
                  </a:lnTo>
                  <a:lnTo>
                    <a:pt x="2134616" y="130187"/>
                  </a:lnTo>
                  <a:lnTo>
                    <a:pt x="2163064" y="135534"/>
                  </a:lnTo>
                  <a:lnTo>
                    <a:pt x="2168398" y="107099"/>
                  </a:lnTo>
                  <a:close/>
                </a:path>
                <a:path w="3136900" h="314959">
                  <a:moveTo>
                    <a:pt x="2225294" y="117779"/>
                  </a:moveTo>
                  <a:lnTo>
                    <a:pt x="2196846" y="112445"/>
                  </a:lnTo>
                  <a:lnTo>
                    <a:pt x="2191512" y="140868"/>
                  </a:lnTo>
                  <a:lnTo>
                    <a:pt x="2219960" y="146202"/>
                  </a:lnTo>
                  <a:lnTo>
                    <a:pt x="2225294" y="117779"/>
                  </a:lnTo>
                  <a:close/>
                </a:path>
                <a:path w="3136900" h="314959">
                  <a:moveTo>
                    <a:pt x="2282444" y="128524"/>
                  </a:moveTo>
                  <a:lnTo>
                    <a:pt x="2253869" y="123113"/>
                  </a:lnTo>
                  <a:lnTo>
                    <a:pt x="2248535" y="151549"/>
                  </a:lnTo>
                  <a:lnTo>
                    <a:pt x="2276983" y="156921"/>
                  </a:lnTo>
                  <a:lnTo>
                    <a:pt x="2282444" y="128524"/>
                  </a:lnTo>
                  <a:close/>
                </a:path>
                <a:path w="3136900" h="314959">
                  <a:moveTo>
                    <a:pt x="2339213" y="139471"/>
                  </a:moveTo>
                  <a:lnTo>
                    <a:pt x="2310892" y="133997"/>
                  </a:lnTo>
                  <a:lnTo>
                    <a:pt x="2305304" y="162394"/>
                  </a:lnTo>
                  <a:lnTo>
                    <a:pt x="2333752" y="167868"/>
                  </a:lnTo>
                  <a:lnTo>
                    <a:pt x="2339213" y="139471"/>
                  </a:lnTo>
                  <a:close/>
                </a:path>
                <a:path w="3136900" h="314959">
                  <a:moveTo>
                    <a:pt x="2396109" y="150418"/>
                  </a:moveTo>
                  <a:lnTo>
                    <a:pt x="2367661" y="144932"/>
                  </a:lnTo>
                  <a:lnTo>
                    <a:pt x="2362200" y="173342"/>
                  </a:lnTo>
                  <a:lnTo>
                    <a:pt x="2390648" y="178828"/>
                  </a:lnTo>
                  <a:lnTo>
                    <a:pt x="2396109" y="150418"/>
                  </a:lnTo>
                  <a:close/>
                </a:path>
                <a:path w="3136900" h="314959">
                  <a:moveTo>
                    <a:pt x="2453132" y="161366"/>
                  </a:moveTo>
                  <a:lnTo>
                    <a:pt x="2424557" y="155879"/>
                  </a:lnTo>
                  <a:lnTo>
                    <a:pt x="2419096" y="184289"/>
                  </a:lnTo>
                  <a:lnTo>
                    <a:pt x="2447544" y="189776"/>
                  </a:lnTo>
                  <a:lnTo>
                    <a:pt x="2453132" y="161366"/>
                  </a:lnTo>
                  <a:close/>
                </a:path>
                <a:path w="3136900" h="314959">
                  <a:moveTo>
                    <a:pt x="2510028" y="172351"/>
                  </a:moveTo>
                  <a:lnTo>
                    <a:pt x="2481580" y="166865"/>
                  </a:lnTo>
                  <a:lnTo>
                    <a:pt x="2476119" y="195262"/>
                  </a:lnTo>
                  <a:lnTo>
                    <a:pt x="2504440" y="200761"/>
                  </a:lnTo>
                  <a:lnTo>
                    <a:pt x="2510028" y="172351"/>
                  </a:lnTo>
                  <a:close/>
                </a:path>
                <a:path w="3136900" h="314959">
                  <a:moveTo>
                    <a:pt x="2566797" y="183337"/>
                  </a:moveTo>
                  <a:lnTo>
                    <a:pt x="2538476" y="177850"/>
                  </a:lnTo>
                  <a:lnTo>
                    <a:pt x="2532888" y="206248"/>
                  </a:lnTo>
                  <a:lnTo>
                    <a:pt x="2561336" y="211734"/>
                  </a:lnTo>
                  <a:lnTo>
                    <a:pt x="2566797" y="183337"/>
                  </a:lnTo>
                  <a:close/>
                </a:path>
                <a:path w="3136900" h="314959">
                  <a:moveTo>
                    <a:pt x="2623693" y="194259"/>
                  </a:moveTo>
                  <a:lnTo>
                    <a:pt x="2595245" y="188836"/>
                  </a:lnTo>
                  <a:lnTo>
                    <a:pt x="2589784" y="217233"/>
                  </a:lnTo>
                  <a:lnTo>
                    <a:pt x="2618232" y="222681"/>
                  </a:lnTo>
                  <a:lnTo>
                    <a:pt x="2623693" y="194259"/>
                  </a:lnTo>
                  <a:close/>
                </a:path>
                <a:path w="3136900" h="314959">
                  <a:moveTo>
                    <a:pt x="2680716" y="205066"/>
                  </a:moveTo>
                  <a:lnTo>
                    <a:pt x="2652141" y="199669"/>
                  </a:lnTo>
                  <a:lnTo>
                    <a:pt x="2646680" y="228079"/>
                  </a:lnTo>
                  <a:lnTo>
                    <a:pt x="2675255" y="233476"/>
                  </a:lnTo>
                  <a:lnTo>
                    <a:pt x="2680716" y="205066"/>
                  </a:lnTo>
                  <a:close/>
                </a:path>
                <a:path w="3136900" h="314959">
                  <a:moveTo>
                    <a:pt x="2737612" y="215874"/>
                  </a:moveTo>
                  <a:lnTo>
                    <a:pt x="2709164" y="210464"/>
                  </a:lnTo>
                  <a:lnTo>
                    <a:pt x="2703703" y="238887"/>
                  </a:lnTo>
                  <a:lnTo>
                    <a:pt x="2732151" y="244297"/>
                  </a:lnTo>
                  <a:lnTo>
                    <a:pt x="2737612" y="215874"/>
                  </a:lnTo>
                  <a:close/>
                </a:path>
                <a:path w="3136900" h="314959">
                  <a:moveTo>
                    <a:pt x="2794381" y="226529"/>
                  </a:moveTo>
                  <a:lnTo>
                    <a:pt x="2777617" y="223469"/>
                  </a:lnTo>
                  <a:lnTo>
                    <a:pt x="2766060" y="221272"/>
                  </a:lnTo>
                  <a:lnTo>
                    <a:pt x="2760599" y="249694"/>
                  </a:lnTo>
                  <a:lnTo>
                    <a:pt x="2789174" y="254990"/>
                  </a:lnTo>
                  <a:lnTo>
                    <a:pt x="2794381" y="226529"/>
                  </a:lnTo>
                  <a:close/>
                </a:path>
                <a:path w="3136900" h="314959">
                  <a:moveTo>
                    <a:pt x="2851404" y="236905"/>
                  </a:moveTo>
                  <a:lnTo>
                    <a:pt x="2822829" y="231724"/>
                  </a:lnTo>
                  <a:lnTo>
                    <a:pt x="2817749" y="260172"/>
                  </a:lnTo>
                  <a:lnTo>
                    <a:pt x="2846197" y="265366"/>
                  </a:lnTo>
                  <a:lnTo>
                    <a:pt x="2851404" y="236905"/>
                  </a:lnTo>
                  <a:close/>
                </a:path>
                <a:path w="3136900" h="314959">
                  <a:moveTo>
                    <a:pt x="2908427" y="247269"/>
                  </a:moveTo>
                  <a:lnTo>
                    <a:pt x="2879852" y="242087"/>
                  </a:lnTo>
                  <a:lnTo>
                    <a:pt x="2874645" y="270548"/>
                  </a:lnTo>
                  <a:lnTo>
                    <a:pt x="2903220" y="275729"/>
                  </a:lnTo>
                  <a:lnTo>
                    <a:pt x="2908427" y="247269"/>
                  </a:lnTo>
                  <a:close/>
                </a:path>
                <a:path w="3136900" h="314959">
                  <a:moveTo>
                    <a:pt x="2965323" y="257403"/>
                  </a:moveTo>
                  <a:lnTo>
                    <a:pt x="2946908" y="254279"/>
                  </a:lnTo>
                  <a:lnTo>
                    <a:pt x="2937002" y="252463"/>
                  </a:lnTo>
                  <a:lnTo>
                    <a:pt x="2931795" y="280924"/>
                  </a:lnTo>
                  <a:lnTo>
                    <a:pt x="2941828" y="282765"/>
                  </a:lnTo>
                  <a:lnTo>
                    <a:pt x="2960497" y="285915"/>
                  </a:lnTo>
                  <a:lnTo>
                    <a:pt x="2965323" y="257403"/>
                  </a:lnTo>
                  <a:close/>
                </a:path>
                <a:path w="3136900" h="314959">
                  <a:moveTo>
                    <a:pt x="3022346" y="267119"/>
                  </a:moveTo>
                  <a:lnTo>
                    <a:pt x="2993898" y="262255"/>
                  </a:lnTo>
                  <a:lnTo>
                    <a:pt x="2988945" y="290779"/>
                  </a:lnTo>
                  <a:lnTo>
                    <a:pt x="3017520" y="295630"/>
                  </a:lnTo>
                  <a:lnTo>
                    <a:pt x="3022346" y="267119"/>
                  </a:lnTo>
                  <a:close/>
                </a:path>
                <a:path w="3136900" h="314959">
                  <a:moveTo>
                    <a:pt x="3079496" y="276821"/>
                  </a:moveTo>
                  <a:lnTo>
                    <a:pt x="3050921" y="271970"/>
                  </a:lnTo>
                  <a:lnTo>
                    <a:pt x="3046095" y="300482"/>
                  </a:lnTo>
                  <a:lnTo>
                    <a:pt x="3074670" y="305346"/>
                  </a:lnTo>
                  <a:lnTo>
                    <a:pt x="3079496" y="276821"/>
                  </a:lnTo>
                  <a:close/>
                </a:path>
                <a:path w="3136900" h="314959">
                  <a:moveTo>
                    <a:pt x="3136519" y="286092"/>
                  </a:moveTo>
                  <a:lnTo>
                    <a:pt x="3114167" y="282714"/>
                  </a:lnTo>
                  <a:lnTo>
                    <a:pt x="3108071" y="281686"/>
                  </a:lnTo>
                  <a:lnTo>
                    <a:pt x="3103245" y="310210"/>
                  </a:lnTo>
                  <a:lnTo>
                    <a:pt x="3109341" y="311238"/>
                  </a:lnTo>
                  <a:lnTo>
                    <a:pt x="3132201" y="314693"/>
                  </a:lnTo>
                  <a:lnTo>
                    <a:pt x="3136519" y="286092"/>
                  </a:lnTo>
                  <a:close/>
                </a:path>
              </a:pathLst>
            </a:custGeom>
            <a:solidFill>
              <a:srgbClr val="00A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8860155" y="5929871"/>
              <a:ext cx="2256155" cy="785495"/>
            </a:xfrm>
            <a:custGeom>
              <a:avLst/>
              <a:gdLst/>
              <a:ahLst/>
              <a:cxnLst/>
              <a:rect l="l" t="t" r="r" b="b"/>
              <a:pathLst>
                <a:path w="2256154" h="785495">
                  <a:moveTo>
                    <a:pt x="33274" y="689152"/>
                  </a:moveTo>
                  <a:lnTo>
                    <a:pt x="10922" y="685774"/>
                  </a:lnTo>
                  <a:lnTo>
                    <a:pt x="10541" y="685723"/>
                  </a:lnTo>
                  <a:lnTo>
                    <a:pt x="4826" y="684745"/>
                  </a:lnTo>
                  <a:lnTo>
                    <a:pt x="0" y="713270"/>
                  </a:lnTo>
                  <a:lnTo>
                    <a:pt x="6096" y="714298"/>
                  </a:lnTo>
                  <a:lnTo>
                    <a:pt x="28956" y="717753"/>
                  </a:lnTo>
                  <a:lnTo>
                    <a:pt x="33274" y="689152"/>
                  </a:lnTo>
                  <a:close/>
                </a:path>
                <a:path w="2256154" h="785495">
                  <a:moveTo>
                    <a:pt x="90551" y="697877"/>
                  </a:moveTo>
                  <a:lnTo>
                    <a:pt x="61849" y="693521"/>
                  </a:lnTo>
                  <a:lnTo>
                    <a:pt x="57531" y="722122"/>
                  </a:lnTo>
                  <a:lnTo>
                    <a:pt x="86233" y="726465"/>
                  </a:lnTo>
                  <a:lnTo>
                    <a:pt x="90551" y="697877"/>
                  </a:lnTo>
                  <a:close/>
                </a:path>
                <a:path w="2256154" h="785495">
                  <a:moveTo>
                    <a:pt x="147828" y="706589"/>
                  </a:moveTo>
                  <a:lnTo>
                    <a:pt x="119126" y="702221"/>
                  </a:lnTo>
                  <a:lnTo>
                    <a:pt x="114808" y="730821"/>
                  </a:lnTo>
                  <a:lnTo>
                    <a:pt x="143383" y="735190"/>
                  </a:lnTo>
                  <a:lnTo>
                    <a:pt x="147828" y="706589"/>
                  </a:lnTo>
                  <a:close/>
                </a:path>
                <a:path w="2256154" h="785495">
                  <a:moveTo>
                    <a:pt x="204851" y="714756"/>
                  </a:moveTo>
                  <a:lnTo>
                    <a:pt x="176149" y="710882"/>
                  </a:lnTo>
                  <a:lnTo>
                    <a:pt x="172339" y="739533"/>
                  </a:lnTo>
                  <a:lnTo>
                    <a:pt x="201041" y="743419"/>
                  </a:lnTo>
                  <a:lnTo>
                    <a:pt x="204851" y="714756"/>
                  </a:lnTo>
                  <a:close/>
                </a:path>
                <a:path w="2256154" h="785495">
                  <a:moveTo>
                    <a:pt x="262255" y="722401"/>
                  </a:moveTo>
                  <a:lnTo>
                    <a:pt x="254635" y="721487"/>
                  </a:lnTo>
                  <a:lnTo>
                    <a:pt x="254381" y="721448"/>
                  </a:lnTo>
                  <a:lnTo>
                    <a:pt x="233553" y="718642"/>
                  </a:lnTo>
                  <a:lnTo>
                    <a:pt x="229743" y="747306"/>
                  </a:lnTo>
                  <a:lnTo>
                    <a:pt x="250825" y="750150"/>
                  </a:lnTo>
                  <a:lnTo>
                    <a:pt x="258699" y="751116"/>
                  </a:lnTo>
                  <a:lnTo>
                    <a:pt x="262255" y="722401"/>
                  </a:lnTo>
                  <a:close/>
                </a:path>
                <a:path w="2256154" h="785495">
                  <a:moveTo>
                    <a:pt x="319659" y="729411"/>
                  </a:moveTo>
                  <a:lnTo>
                    <a:pt x="290957" y="725906"/>
                  </a:lnTo>
                  <a:lnTo>
                    <a:pt x="287401" y="754608"/>
                  </a:lnTo>
                  <a:lnTo>
                    <a:pt x="316230" y="758126"/>
                  </a:lnTo>
                  <a:lnTo>
                    <a:pt x="319659" y="729411"/>
                  </a:lnTo>
                  <a:close/>
                </a:path>
                <a:path w="2256154" h="785495">
                  <a:moveTo>
                    <a:pt x="377063" y="735761"/>
                  </a:moveTo>
                  <a:lnTo>
                    <a:pt x="348234" y="732675"/>
                  </a:lnTo>
                  <a:lnTo>
                    <a:pt x="345186" y="761441"/>
                  </a:lnTo>
                  <a:lnTo>
                    <a:pt x="374015" y="764527"/>
                  </a:lnTo>
                  <a:lnTo>
                    <a:pt x="377063" y="735761"/>
                  </a:lnTo>
                  <a:close/>
                </a:path>
                <a:path w="2256154" h="785495">
                  <a:moveTo>
                    <a:pt x="434467" y="741476"/>
                  </a:moveTo>
                  <a:lnTo>
                    <a:pt x="409956" y="739292"/>
                  </a:lnTo>
                  <a:lnTo>
                    <a:pt x="409829" y="739279"/>
                  </a:lnTo>
                  <a:lnTo>
                    <a:pt x="405892" y="738860"/>
                  </a:lnTo>
                  <a:lnTo>
                    <a:pt x="402717" y="767613"/>
                  </a:lnTo>
                  <a:lnTo>
                    <a:pt x="407162" y="768083"/>
                  </a:lnTo>
                  <a:lnTo>
                    <a:pt x="431800" y="770293"/>
                  </a:lnTo>
                  <a:lnTo>
                    <a:pt x="434467" y="741476"/>
                  </a:lnTo>
                  <a:close/>
                </a:path>
                <a:path w="2256154" h="785495">
                  <a:moveTo>
                    <a:pt x="491998" y="746493"/>
                  </a:moveTo>
                  <a:lnTo>
                    <a:pt x="485140" y="746023"/>
                  </a:lnTo>
                  <a:lnTo>
                    <a:pt x="463423" y="744067"/>
                  </a:lnTo>
                  <a:lnTo>
                    <a:pt x="460756" y="772883"/>
                  </a:lnTo>
                  <a:lnTo>
                    <a:pt x="482981" y="774865"/>
                  </a:lnTo>
                  <a:lnTo>
                    <a:pt x="489966" y="775360"/>
                  </a:lnTo>
                  <a:lnTo>
                    <a:pt x="491998" y="746493"/>
                  </a:lnTo>
                  <a:close/>
                </a:path>
                <a:path w="2256154" h="785495">
                  <a:moveTo>
                    <a:pt x="549783" y="750544"/>
                  </a:moveTo>
                  <a:lnTo>
                    <a:pt x="520827" y="748512"/>
                  </a:lnTo>
                  <a:lnTo>
                    <a:pt x="518795" y="777379"/>
                  </a:lnTo>
                  <a:lnTo>
                    <a:pt x="547751" y="779386"/>
                  </a:lnTo>
                  <a:lnTo>
                    <a:pt x="549783" y="750544"/>
                  </a:lnTo>
                  <a:close/>
                </a:path>
                <a:path w="2256154" h="785495">
                  <a:moveTo>
                    <a:pt x="607187" y="753478"/>
                  </a:moveTo>
                  <a:lnTo>
                    <a:pt x="578358" y="752094"/>
                  </a:lnTo>
                  <a:lnTo>
                    <a:pt x="576961" y="780986"/>
                  </a:lnTo>
                  <a:lnTo>
                    <a:pt x="605917" y="782383"/>
                  </a:lnTo>
                  <a:lnTo>
                    <a:pt x="607187" y="753478"/>
                  </a:lnTo>
                  <a:close/>
                </a:path>
                <a:path w="2256154" h="785495">
                  <a:moveTo>
                    <a:pt x="664718" y="755332"/>
                  </a:moveTo>
                  <a:lnTo>
                    <a:pt x="635762" y="754697"/>
                  </a:lnTo>
                  <a:lnTo>
                    <a:pt x="635127" y="783615"/>
                  </a:lnTo>
                  <a:lnTo>
                    <a:pt x="664083" y="784250"/>
                  </a:lnTo>
                  <a:lnTo>
                    <a:pt x="664718" y="755332"/>
                  </a:lnTo>
                  <a:close/>
                </a:path>
                <a:path w="2256154" h="785495">
                  <a:moveTo>
                    <a:pt x="722503" y="784821"/>
                  </a:moveTo>
                  <a:lnTo>
                    <a:pt x="722376" y="756069"/>
                  </a:lnTo>
                  <a:lnTo>
                    <a:pt x="722376" y="755891"/>
                  </a:lnTo>
                  <a:lnTo>
                    <a:pt x="698246" y="756069"/>
                  </a:lnTo>
                  <a:lnTo>
                    <a:pt x="697865" y="756069"/>
                  </a:lnTo>
                  <a:lnTo>
                    <a:pt x="693801" y="755967"/>
                  </a:lnTo>
                  <a:lnTo>
                    <a:pt x="693166" y="784898"/>
                  </a:lnTo>
                  <a:lnTo>
                    <a:pt x="697865" y="784999"/>
                  </a:lnTo>
                  <a:lnTo>
                    <a:pt x="722503" y="784821"/>
                  </a:lnTo>
                  <a:close/>
                </a:path>
                <a:path w="2256154" h="785495">
                  <a:moveTo>
                    <a:pt x="779780" y="754938"/>
                  </a:moveTo>
                  <a:lnTo>
                    <a:pt x="764159" y="755586"/>
                  </a:lnTo>
                  <a:lnTo>
                    <a:pt x="779780" y="755586"/>
                  </a:lnTo>
                  <a:lnTo>
                    <a:pt x="779780" y="754938"/>
                  </a:lnTo>
                  <a:close/>
                </a:path>
                <a:path w="2256154" h="785495">
                  <a:moveTo>
                    <a:pt x="780923" y="783844"/>
                  </a:moveTo>
                  <a:lnTo>
                    <a:pt x="779780" y="755599"/>
                  </a:lnTo>
                  <a:lnTo>
                    <a:pt x="763905" y="755599"/>
                  </a:lnTo>
                  <a:lnTo>
                    <a:pt x="751332" y="755688"/>
                  </a:lnTo>
                  <a:lnTo>
                    <a:pt x="751459" y="784618"/>
                  </a:lnTo>
                  <a:lnTo>
                    <a:pt x="764921" y="784517"/>
                  </a:lnTo>
                  <a:lnTo>
                    <a:pt x="780923" y="783844"/>
                  </a:lnTo>
                  <a:close/>
                </a:path>
                <a:path w="2256154" h="785495">
                  <a:moveTo>
                    <a:pt x="839343" y="781024"/>
                  </a:moveTo>
                  <a:lnTo>
                    <a:pt x="837184" y="752970"/>
                  </a:lnTo>
                  <a:lnTo>
                    <a:pt x="837057" y="752182"/>
                  </a:lnTo>
                  <a:lnTo>
                    <a:pt x="827659" y="752944"/>
                  </a:lnTo>
                  <a:lnTo>
                    <a:pt x="827151" y="752970"/>
                  </a:lnTo>
                  <a:lnTo>
                    <a:pt x="808736" y="753732"/>
                  </a:lnTo>
                  <a:lnTo>
                    <a:pt x="809879" y="782637"/>
                  </a:lnTo>
                  <a:lnTo>
                    <a:pt x="829183" y="781824"/>
                  </a:lnTo>
                  <a:lnTo>
                    <a:pt x="839343" y="781024"/>
                  </a:lnTo>
                  <a:close/>
                </a:path>
                <a:path w="2256154" h="785495">
                  <a:moveTo>
                    <a:pt x="897509" y="776198"/>
                  </a:moveTo>
                  <a:lnTo>
                    <a:pt x="894461" y="748169"/>
                  </a:lnTo>
                  <a:lnTo>
                    <a:pt x="894334" y="747433"/>
                  </a:lnTo>
                  <a:lnTo>
                    <a:pt x="887730" y="748169"/>
                  </a:lnTo>
                  <a:lnTo>
                    <a:pt x="888111" y="748118"/>
                  </a:lnTo>
                  <a:lnTo>
                    <a:pt x="865886" y="749896"/>
                  </a:lnTo>
                  <a:lnTo>
                    <a:pt x="868172" y="778725"/>
                  </a:lnTo>
                  <a:lnTo>
                    <a:pt x="890651" y="776947"/>
                  </a:lnTo>
                  <a:lnTo>
                    <a:pt x="897509" y="776198"/>
                  </a:lnTo>
                  <a:close/>
                </a:path>
                <a:path w="2256154" h="785495">
                  <a:moveTo>
                    <a:pt x="955421" y="769747"/>
                  </a:moveTo>
                  <a:lnTo>
                    <a:pt x="951738" y="741692"/>
                  </a:lnTo>
                  <a:lnTo>
                    <a:pt x="951738" y="741057"/>
                  </a:lnTo>
                  <a:lnTo>
                    <a:pt x="946912" y="741692"/>
                  </a:lnTo>
                  <a:lnTo>
                    <a:pt x="923290" y="744283"/>
                  </a:lnTo>
                  <a:lnTo>
                    <a:pt x="926338" y="773036"/>
                  </a:lnTo>
                  <a:lnTo>
                    <a:pt x="950214" y="770432"/>
                  </a:lnTo>
                  <a:lnTo>
                    <a:pt x="955421" y="769747"/>
                  </a:lnTo>
                  <a:close/>
                </a:path>
                <a:path w="2256154" h="785495">
                  <a:moveTo>
                    <a:pt x="1013079" y="762241"/>
                  </a:moveTo>
                  <a:lnTo>
                    <a:pt x="1009015" y="734212"/>
                  </a:lnTo>
                  <a:lnTo>
                    <a:pt x="1008888" y="733615"/>
                  </a:lnTo>
                  <a:lnTo>
                    <a:pt x="1004951" y="734212"/>
                  </a:lnTo>
                  <a:lnTo>
                    <a:pt x="980440" y="737362"/>
                  </a:lnTo>
                  <a:lnTo>
                    <a:pt x="984123" y="766051"/>
                  </a:lnTo>
                  <a:lnTo>
                    <a:pt x="1008761" y="762889"/>
                  </a:lnTo>
                  <a:lnTo>
                    <a:pt x="1013079" y="762241"/>
                  </a:lnTo>
                  <a:close/>
                </a:path>
                <a:path w="2256154" h="785495">
                  <a:moveTo>
                    <a:pt x="1070610" y="753681"/>
                  </a:moveTo>
                  <a:lnTo>
                    <a:pt x="1066038" y="725779"/>
                  </a:lnTo>
                  <a:lnTo>
                    <a:pt x="1065911" y="725157"/>
                  </a:lnTo>
                  <a:lnTo>
                    <a:pt x="1061847" y="725817"/>
                  </a:lnTo>
                  <a:lnTo>
                    <a:pt x="1062228" y="725779"/>
                  </a:lnTo>
                  <a:lnTo>
                    <a:pt x="1037590" y="729399"/>
                  </a:lnTo>
                  <a:lnTo>
                    <a:pt x="1041781" y="758012"/>
                  </a:lnTo>
                  <a:lnTo>
                    <a:pt x="1066546" y="754367"/>
                  </a:lnTo>
                  <a:lnTo>
                    <a:pt x="1070610" y="753681"/>
                  </a:lnTo>
                  <a:close/>
                </a:path>
                <a:path w="2256154" h="785495">
                  <a:moveTo>
                    <a:pt x="1128014" y="744042"/>
                  </a:moveTo>
                  <a:lnTo>
                    <a:pt x="1122807" y="715594"/>
                  </a:lnTo>
                  <a:lnTo>
                    <a:pt x="1118235" y="716445"/>
                  </a:lnTo>
                  <a:lnTo>
                    <a:pt x="1094486" y="720394"/>
                  </a:lnTo>
                  <a:lnTo>
                    <a:pt x="1099185" y="748931"/>
                  </a:lnTo>
                  <a:lnTo>
                    <a:pt x="1123442" y="744905"/>
                  </a:lnTo>
                  <a:lnTo>
                    <a:pt x="1128014" y="744042"/>
                  </a:lnTo>
                  <a:close/>
                </a:path>
                <a:path w="2256154" h="785495">
                  <a:moveTo>
                    <a:pt x="1185418" y="733272"/>
                  </a:moveTo>
                  <a:lnTo>
                    <a:pt x="1179449" y="704951"/>
                  </a:lnTo>
                  <a:lnTo>
                    <a:pt x="1173861" y="706132"/>
                  </a:lnTo>
                  <a:lnTo>
                    <a:pt x="1151382" y="710311"/>
                  </a:lnTo>
                  <a:lnTo>
                    <a:pt x="1156589" y="738759"/>
                  </a:lnTo>
                  <a:lnTo>
                    <a:pt x="1179576" y="734479"/>
                  </a:lnTo>
                  <a:lnTo>
                    <a:pt x="1185418" y="733272"/>
                  </a:lnTo>
                  <a:close/>
                </a:path>
                <a:path w="2256154" h="785495">
                  <a:moveTo>
                    <a:pt x="1242314" y="721233"/>
                  </a:moveTo>
                  <a:lnTo>
                    <a:pt x="1235837" y="693039"/>
                  </a:lnTo>
                  <a:lnTo>
                    <a:pt x="1228344" y="694778"/>
                  </a:lnTo>
                  <a:lnTo>
                    <a:pt x="1207770" y="699058"/>
                  </a:lnTo>
                  <a:lnTo>
                    <a:pt x="1213739" y="727367"/>
                  </a:lnTo>
                  <a:lnTo>
                    <a:pt x="1234694" y="722998"/>
                  </a:lnTo>
                  <a:lnTo>
                    <a:pt x="1242314" y="721233"/>
                  </a:lnTo>
                  <a:close/>
                </a:path>
                <a:path w="2256154" h="785495">
                  <a:moveTo>
                    <a:pt x="1299083" y="707898"/>
                  </a:moveTo>
                  <a:lnTo>
                    <a:pt x="1292479" y="682320"/>
                  </a:lnTo>
                  <a:lnTo>
                    <a:pt x="1291844" y="679856"/>
                  </a:lnTo>
                  <a:lnTo>
                    <a:pt x="1282192" y="682332"/>
                  </a:lnTo>
                  <a:lnTo>
                    <a:pt x="1264031" y="686523"/>
                  </a:lnTo>
                  <a:lnTo>
                    <a:pt x="1270508" y="714692"/>
                  </a:lnTo>
                  <a:lnTo>
                    <a:pt x="1288923" y="710463"/>
                  </a:lnTo>
                  <a:lnTo>
                    <a:pt x="1299083" y="707898"/>
                  </a:lnTo>
                  <a:close/>
                </a:path>
                <a:path w="2256154" h="785495">
                  <a:moveTo>
                    <a:pt x="1355471" y="693280"/>
                  </a:moveTo>
                  <a:lnTo>
                    <a:pt x="1347597" y="665403"/>
                  </a:lnTo>
                  <a:lnTo>
                    <a:pt x="1334516" y="669048"/>
                  </a:lnTo>
                  <a:lnTo>
                    <a:pt x="1319911" y="672744"/>
                  </a:lnTo>
                  <a:lnTo>
                    <a:pt x="1327150" y="700760"/>
                  </a:lnTo>
                  <a:lnTo>
                    <a:pt x="1342009" y="696976"/>
                  </a:lnTo>
                  <a:lnTo>
                    <a:pt x="1355471" y="693280"/>
                  </a:lnTo>
                  <a:close/>
                </a:path>
                <a:path w="2256154" h="785495">
                  <a:moveTo>
                    <a:pt x="1411605" y="677278"/>
                  </a:moveTo>
                  <a:lnTo>
                    <a:pt x="1404620" y="654685"/>
                  </a:lnTo>
                  <a:lnTo>
                    <a:pt x="1403096" y="649617"/>
                  </a:lnTo>
                  <a:lnTo>
                    <a:pt x="1386205" y="654786"/>
                  </a:lnTo>
                  <a:lnTo>
                    <a:pt x="1375664" y="657682"/>
                  </a:lnTo>
                  <a:lnTo>
                    <a:pt x="1383411" y="685571"/>
                  </a:lnTo>
                  <a:lnTo>
                    <a:pt x="1394460" y="682510"/>
                  </a:lnTo>
                  <a:lnTo>
                    <a:pt x="1411605" y="677278"/>
                  </a:lnTo>
                  <a:close/>
                </a:path>
                <a:path w="2256154" h="785495">
                  <a:moveTo>
                    <a:pt x="1467104" y="659765"/>
                  </a:moveTo>
                  <a:lnTo>
                    <a:pt x="1457960" y="632307"/>
                  </a:lnTo>
                  <a:lnTo>
                    <a:pt x="1436624" y="639381"/>
                  </a:lnTo>
                  <a:lnTo>
                    <a:pt x="1430782" y="641159"/>
                  </a:lnTo>
                  <a:lnTo>
                    <a:pt x="1439291" y="668820"/>
                  </a:lnTo>
                  <a:lnTo>
                    <a:pt x="1445514" y="666889"/>
                  </a:lnTo>
                  <a:lnTo>
                    <a:pt x="1467104" y="659765"/>
                  </a:lnTo>
                  <a:close/>
                </a:path>
                <a:path w="2256154" h="785495">
                  <a:moveTo>
                    <a:pt x="1522222" y="640740"/>
                  </a:moveTo>
                  <a:lnTo>
                    <a:pt x="1512316" y="613524"/>
                  </a:lnTo>
                  <a:lnTo>
                    <a:pt x="1486281" y="622909"/>
                  </a:lnTo>
                  <a:lnTo>
                    <a:pt x="1485519" y="623189"/>
                  </a:lnTo>
                  <a:lnTo>
                    <a:pt x="1494536" y="650659"/>
                  </a:lnTo>
                  <a:lnTo>
                    <a:pt x="1522222" y="640740"/>
                  </a:lnTo>
                  <a:close/>
                </a:path>
                <a:path w="2256154" h="785495">
                  <a:moveTo>
                    <a:pt x="1576832" y="620128"/>
                  </a:moveTo>
                  <a:lnTo>
                    <a:pt x="1566164" y="593191"/>
                  </a:lnTo>
                  <a:lnTo>
                    <a:pt x="1539240" y="603719"/>
                  </a:lnTo>
                  <a:lnTo>
                    <a:pt x="1549781" y="630656"/>
                  </a:lnTo>
                  <a:lnTo>
                    <a:pt x="1576832" y="620128"/>
                  </a:lnTo>
                  <a:close/>
                </a:path>
                <a:path w="2256154" h="785495">
                  <a:moveTo>
                    <a:pt x="1630680" y="597827"/>
                  </a:moveTo>
                  <a:lnTo>
                    <a:pt x="1619377" y="571195"/>
                  </a:lnTo>
                  <a:lnTo>
                    <a:pt x="1592707" y="582498"/>
                  </a:lnTo>
                  <a:lnTo>
                    <a:pt x="1604010" y="609130"/>
                  </a:lnTo>
                  <a:lnTo>
                    <a:pt x="1630680" y="597827"/>
                  </a:lnTo>
                  <a:close/>
                </a:path>
                <a:path w="2256154" h="785495">
                  <a:moveTo>
                    <a:pt x="1683893" y="573773"/>
                  </a:moveTo>
                  <a:lnTo>
                    <a:pt x="1671701" y="547484"/>
                  </a:lnTo>
                  <a:lnTo>
                    <a:pt x="1645412" y="559549"/>
                  </a:lnTo>
                  <a:lnTo>
                    <a:pt x="1657477" y="585838"/>
                  </a:lnTo>
                  <a:lnTo>
                    <a:pt x="1683893" y="573773"/>
                  </a:lnTo>
                  <a:close/>
                </a:path>
                <a:path w="2256154" h="785495">
                  <a:moveTo>
                    <a:pt x="1736471" y="547471"/>
                  </a:moveTo>
                  <a:lnTo>
                    <a:pt x="1724787" y="525678"/>
                  </a:lnTo>
                  <a:lnTo>
                    <a:pt x="1722755" y="521970"/>
                  </a:lnTo>
                  <a:lnTo>
                    <a:pt x="1715389" y="525894"/>
                  </a:lnTo>
                  <a:lnTo>
                    <a:pt x="1715897" y="525678"/>
                  </a:lnTo>
                  <a:lnTo>
                    <a:pt x="1697355" y="534847"/>
                  </a:lnTo>
                  <a:lnTo>
                    <a:pt x="1710182" y="560768"/>
                  </a:lnTo>
                  <a:lnTo>
                    <a:pt x="1728851" y="551497"/>
                  </a:lnTo>
                  <a:lnTo>
                    <a:pt x="1736471" y="547471"/>
                  </a:lnTo>
                  <a:close/>
                </a:path>
                <a:path w="2256154" h="785495">
                  <a:moveTo>
                    <a:pt x="1787652" y="519379"/>
                  </a:moveTo>
                  <a:lnTo>
                    <a:pt x="1773047" y="494360"/>
                  </a:lnTo>
                  <a:lnTo>
                    <a:pt x="1757553" y="503389"/>
                  </a:lnTo>
                  <a:lnTo>
                    <a:pt x="1748282" y="508317"/>
                  </a:lnTo>
                  <a:lnTo>
                    <a:pt x="1761998" y="533806"/>
                  </a:lnTo>
                  <a:lnTo>
                    <a:pt x="1771777" y="528535"/>
                  </a:lnTo>
                  <a:lnTo>
                    <a:pt x="1787652" y="519379"/>
                  </a:lnTo>
                  <a:close/>
                </a:path>
                <a:path w="2256154" h="785495">
                  <a:moveTo>
                    <a:pt x="1837690" y="489318"/>
                  </a:moveTo>
                  <a:lnTo>
                    <a:pt x="1822450" y="464794"/>
                  </a:lnTo>
                  <a:lnTo>
                    <a:pt x="1798447" y="479755"/>
                  </a:lnTo>
                  <a:lnTo>
                    <a:pt x="1798193" y="479856"/>
                  </a:lnTo>
                  <a:lnTo>
                    <a:pt x="1812798" y="504888"/>
                  </a:lnTo>
                  <a:lnTo>
                    <a:pt x="1837690" y="489318"/>
                  </a:lnTo>
                  <a:close/>
                </a:path>
                <a:path w="2256154" h="785495">
                  <a:moveTo>
                    <a:pt x="1886585" y="457200"/>
                  </a:moveTo>
                  <a:lnTo>
                    <a:pt x="1870329" y="433235"/>
                  </a:lnTo>
                  <a:lnTo>
                    <a:pt x="1846326" y="449427"/>
                  </a:lnTo>
                  <a:lnTo>
                    <a:pt x="1862582" y="473405"/>
                  </a:lnTo>
                  <a:lnTo>
                    <a:pt x="1886585" y="457200"/>
                  </a:lnTo>
                  <a:close/>
                </a:path>
                <a:path w="2256154" h="785495">
                  <a:moveTo>
                    <a:pt x="1934210" y="422440"/>
                  </a:moveTo>
                  <a:lnTo>
                    <a:pt x="1916176" y="399796"/>
                  </a:lnTo>
                  <a:lnTo>
                    <a:pt x="1912620" y="402653"/>
                  </a:lnTo>
                  <a:lnTo>
                    <a:pt x="1893443" y="416674"/>
                  </a:lnTo>
                  <a:lnTo>
                    <a:pt x="1910461" y="440029"/>
                  </a:lnTo>
                  <a:lnTo>
                    <a:pt x="1930400" y="425488"/>
                  </a:lnTo>
                  <a:lnTo>
                    <a:pt x="1934210" y="422440"/>
                  </a:lnTo>
                  <a:close/>
                </a:path>
                <a:path w="2256154" h="785495">
                  <a:moveTo>
                    <a:pt x="1979549" y="385610"/>
                  </a:moveTo>
                  <a:lnTo>
                    <a:pt x="1960753" y="363651"/>
                  </a:lnTo>
                  <a:lnTo>
                    <a:pt x="1947799" y="374751"/>
                  </a:lnTo>
                  <a:lnTo>
                    <a:pt x="1938909" y="381800"/>
                  </a:lnTo>
                  <a:lnTo>
                    <a:pt x="1956816" y="404444"/>
                  </a:lnTo>
                  <a:lnTo>
                    <a:pt x="1966468" y="396875"/>
                  </a:lnTo>
                  <a:lnTo>
                    <a:pt x="1979549" y="385610"/>
                  </a:lnTo>
                  <a:close/>
                </a:path>
                <a:path w="2256154" h="785495">
                  <a:moveTo>
                    <a:pt x="2023237" y="346621"/>
                  </a:moveTo>
                  <a:lnTo>
                    <a:pt x="2003425" y="325450"/>
                  </a:lnTo>
                  <a:lnTo>
                    <a:pt x="1982216" y="345198"/>
                  </a:lnTo>
                  <a:lnTo>
                    <a:pt x="2001901" y="366344"/>
                  </a:lnTo>
                  <a:lnTo>
                    <a:pt x="2023237" y="346621"/>
                  </a:lnTo>
                  <a:close/>
                </a:path>
                <a:path w="2256154" h="785495">
                  <a:moveTo>
                    <a:pt x="2064766" y="305409"/>
                  </a:moveTo>
                  <a:lnTo>
                    <a:pt x="2044192" y="285115"/>
                  </a:lnTo>
                  <a:lnTo>
                    <a:pt x="2023872" y="305727"/>
                  </a:lnTo>
                  <a:lnTo>
                    <a:pt x="2044446" y="326021"/>
                  </a:lnTo>
                  <a:lnTo>
                    <a:pt x="2064766" y="305409"/>
                  </a:lnTo>
                  <a:close/>
                </a:path>
                <a:path w="2256154" h="785495">
                  <a:moveTo>
                    <a:pt x="2104009" y="261200"/>
                  </a:moveTo>
                  <a:lnTo>
                    <a:pt x="2081657" y="242798"/>
                  </a:lnTo>
                  <a:lnTo>
                    <a:pt x="2073656" y="252615"/>
                  </a:lnTo>
                  <a:lnTo>
                    <a:pt x="2063115" y="264134"/>
                  </a:lnTo>
                  <a:lnTo>
                    <a:pt x="2084705" y="283540"/>
                  </a:lnTo>
                  <a:lnTo>
                    <a:pt x="2095754" y="271284"/>
                  </a:lnTo>
                  <a:lnTo>
                    <a:pt x="2104009" y="261200"/>
                  </a:lnTo>
                  <a:close/>
                </a:path>
                <a:path w="2256154" h="785495">
                  <a:moveTo>
                    <a:pt x="2140331" y="215277"/>
                  </a:moveTo>
                  <a:lnTo>
                    <a:pt x="2117217" y="197929"/>
                  </a:lnTo>
                  <a:lnTo>
                    <a:pt x="2101088" y="219379"/>
                  </a:lnTo>
                  <a:lnTo>
                    <a:pt x="2100199" y="220484"/>
                  </a:lnTo>
                  <a:lnTo>
                    <a:pt x="2122424" y="238899"/>
                  </a:lnTo>
                  <a:lnTo>
                    <a:pt x="2124075" y="236982"/>
                  </a:lnTo>
                  <a:lnTo>
                    <a:pt x="2140331" y="215277"/>
                  </a:lnTo>
                  <a:close/>
                </a:path>
                <a:path w="2256154" h="785495">
                  <a:moveTo>
                    <a:pt x="2173986" y="167424"/>
                  </a:moveTo>
                  <a:lnTo>
                    <a:pt x="2150110" y="151104"/>
                  </a:lnTo>
                  <a:lnTo>
                    <a:pt x="2133727" y="174980"/>
                  </a:lnTo>
                  <a:lnTo>
                    <a:pt x="2157603" y="191312"/>
                  </a:lnTo>
                  <a:lnTo>
                    <a:pt x="2173986" y="167424"/>
                  </a:lnTo>
                  <a:close/>
                </a:path>
                <a:path w="2256154" h="785495">
                  <a:moveTo>
                    <a:pt x="2204593" y="116687"/>
                  </a:moveTo>
                  <a:lnTo>
                    <a:pt x="2196592" y="112293"/>
                  </a:lnTo>
                  <a:lnTo>
                    <a:pt x="2179193" y="102806"/>
                  </a:lnTo>
                  <a:lnTo>
                    <a:pt x="2174113" y="112293"/>
                  </a:lnTo>
                  <a:lnTo>
                    <a:pt x="2164969" y="127114"/>
                  </a:lnTo>
                  <a:lnTo>
                    <a:pt x="2189607" y="142252"/>
                  </a:lnTo>
                  <a:lnTo>
                    <a:pt x="2198878" y="127114"/>
                  </a:lnTo>
                  <a:lnTo>
                    <a:pt x="2204593" y="116687"/>
                  </a:lnTo>
                  <a:close/>
                </a:path>
                <a:path w="2256154" h="785495">
                  <a:moveTo>
                    <a:pt x="2231771" y="64846"/>
                  </a:moveTo>
                  <a:lnTo>
                    <a:pt x="2205736" y="52095"/>
                  </a:lnTo>
                  <a:lnTo>
                    <a:pt x="2194433" y="75031"/>
                  </a:lnTo>
                  <a:lnTo>
                    <a:pt x="2193163" y="77419"/>
                  </a:lnTo>
                  <a:lnTo>
                    <a:pt x="2218563" y="91313"/>
                  </a:lnTo>
                  <a:lnTo>
                    <a:pt x="2220341" y="88074"/>
                  </a:lnTo>
                  <a:lnTo>
                    <a:pt x="2231771" y="64846"/>
                  </a:lnTo>
                  <a:close/>
                </a:path>
                <a:path w="2256154" h="785495">
                  <a:moveTo>
                    <a:pt x="2255901" y="11379"/>
                  </a:moveTo>
                  <a:lnTo>
                    <a:pt x="2229104" y="0"/>
                  </a:lnTo>
                  <a:lnTo>
                    <a:pt x="2217674" y="26581"/>
                  </a:lnTo>
                  <a:lnTo>
                    <a:pt x="2244471" y="37973"/>
                  </a:lnTo>
                  <a:lnTo>
                    <a:pt x="2255901" y="11379"/>
                  </a:lnTo>
                  <a:close/>
                </a:path>
              </a:pathLst>
            </a:custGeom>
            <a:solidFill>
              <a:srgbClr val="00A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11051667" y="4509007"/>
              <a:ext cx="158750" cy="1459230"/>
            </a:xfrm>
            <a:custGeom>
              <a:avLst/>
              <a:gdLst/>
              <a:ahLst/>
              <a:cxnLst/>
              <a:rect l="l" t="t" r="r" b="b"/>
              <a:pathLst>
                <a:path w="158750" h="1459229">
                  <a:moveTo>
                    <a:pt x="35433" y="27940"/>
                  </a:moveTo>
                  <a:lnTo>
                    <a:pt x="27940" y="0"/>
                  </a:lnTo>
                  <a:lnTo>
                    <a:pt x="0" y="7493"/>
                  </a:lnTo>
                  <a:lnTo>
                    <a:pt x="7493" y="35433"/>
                  </a:lnTo>
                  <a:lnTo>
                    <a:pt x="35433" y="27940"/>
                  </a:lnTo>
                  <a:close/>
                </a:path>
                <a:path w="158750" h="1459229">
                  <a:moveTo>
                    <a:pt x="50673" y="83693"/>
                  </a:moveTo>
                  <a:lnTo>
                    <a:pt x="43053" y="55880"/>
                  </a:lnTo>
                  <a:lnTo>
                    <a:pt x="14986" y="63373"/>
                  </a:lnTo>
                  <a:lnTo>
                    <a:pt x="22606" y="91186"/>
                  </a:lnTo>
                  <a:lnTo>
                    <a:pt x="50673" y="83693"/>
                  </a:lnTo>
                  <a:close/>
                </a:path>
                <a:path w="158750" h="1459229">
                  <a:moveTo>
                    <a:pt x="64389" y="1432242"/>
                  </a:moveTo>
                  <a:lnTo>
                    <a:pt x="37592" y="1420863"/>
                  </a:lnTo>
                  <a:lnTo>
                    <a:pt x="26162" y="1447444"/>
                  </a:lnTo>
                  <a:lnTo>
                    <a:pt x="52959" y="1458836"/>
                  </a:lnTo>
                  <a:lnTo>
                    <a:pt x="64389" y="1432242"/>
                  </a:lnTo>
                  <a:close/>
                </a:path>
                <a:path w="158750" h="1459229">
                  <a:moveTo>
                    <a:pt x="65024" y="140335"/>
                  </a:moveTo>
                  <a:lnTo>
                    <a:pt x="61976" y="127127"/>
                  </a:lnTo>
                  <a:lnTo>
                    <a:pt x="60452" y="120396"/>
                  </a:lnTo>
                  <a:lnTo>
                    <a:pt x="58166" y="111633"/>
                  </a:lnTo>
                  <a:lnTo>
                    <a:pt x="30099" y="119253"/>
                  </a:lnTo>
                  <a:lnTo>
                    <a:pt x="32308" y="127127"/>
                  </a:lnTo>
                  <a:lnTo>
                    <a:pt x="36703" y="146812"/>
                  </a:lnTo>
                  <a:lnTo>
                    <a:pt x="65024" y="140335"/>
                  </a:lnTo>
                  <a:close/>
                </a:path>
                <a:path w="158750" h="1459229">
                  <a:moveTo>
                    <a:pt x="77978" y="196723"/>
                  </a:moveTo>
                  <a:lnTo>
                    <a:pt x="71501" y="168529"/>
                  </a:lnTo>
                  <a:lnTo>
                    <a:pt x="43180" y="175006"/>
                  </a:lnTo>
                  <a:lnTo>
                    <a:pt x="49784" y="203200"/>
                  </a:lnTo>
                  <a:lnTo>
                    <a:pt x="77978" y="196723"/>
                  </a:lnTo>
                  <a:close/>
                </a:path>
                <a:path w="158750" h="1459229">
                  <a:moveTo>
                    <a:pt x="84963" y="1376794"/>
                  </a:moveTo>
                  <a:lnTo>
                    <a:pt x="57404" y="1367878"/>
                  </a:lnTo>
                  <a:lnTo>
                    <a:pt x="55372" y="1374292"/>
                  </a:lnTo>
                  <a:lnTo>
                    <a:pt x="47625" y="1394485"/>
                  </a:lnTo>
                  <a:lnTo>
                    <a:pt x="74930" y="1404581"/>
                  </a:lnTo>
                  <a:lnTo>
                    <a:pt x="82804" y="1383512"/>
                  </a:lnTo>
                  <a:lnTo>
                    <a:pt x="84963" y="1376794"/>
                  </a:lnTo>
                  <a:close/>
                </a:path>
                <a:path w="158750" h="1459229">
                  <a:moveTo>
                    <a:pt x="90932" y="253619"/>
                  </a:moveTo>
                  <a:lnTo>
                    <a:pt x="90043" y="248920"/>
                  </a:lnTo>
                  <a:lnTo>
                    <a:pt x="84582" y="224917"/>
                  </a:lnTo>
                  <a:lnTo>
                    <a:pt x="56261" y="231394"/>
                  </a:lnTo>
                  <a:lnTo>
                    <a:pt x="61722" y="255143"/>
                  </a:lnTo>
                  <a:lnTo>
                    <a:pt x="61722" y="254635"/>
                  </a:lnTo>
                  <a:lnTo>
                    <a:pt x="62484" y="259080"/>
                  </a:lnTo>
                  <a:lnTo>
                    <a:pt x="85598" y="254635"/>
                  </a:lnTo>
                  <a:lnTo>
                    <a:pt x="90932" y="253619"/>
                  </a:lnTo>
                  <a:close/>
                </a:path>
                <a:path w="158750" h="1459229">
                  <a:moveTo>
                    <a:pt x="101854" y="310515"/>
                  </a:moveTo>
                  <a:lnTo>
                    <a:pt x="96393" y="282067"/>
                  </a:lnTo>
                  <a:lnTo>
                    <a:pt x="67945" y="287528"/>
                  </a:lnTo>
                  <a:lnTo>
                    <a:pt x="73406" y="315976"/>
                  </a:lnTo>
                  <a:lnTo>
                    <a:pt x="101854" y="310515"/>
                  </a:lnTo>
                  <a:close/>
                </a:path>
                <a:path w="158750" h="1459229">
                  <a:moveTo>
                    <a:pt x="102235" y="1320939"/>
                  </a:moveTo>
                  <a:lnTo>
                    <a:pt x="74422" y="1313218"/>
                  </a:lnTo>
                  <a:lnTo>
                    <a:pt x="69596" y="1330274"/>
                  </a:lnTo>
                  <a:lnTo>
                    <a:pt x="69850" y="1329677"/>
                  </a:lnTo>
                  <a:lnTo>
                    <a:pt x="66294" y="1340358"/>
                  </a:lnTo>
                  <a:lnTo>
                    <a:pt x="93853" y="1349273"/>
                  </a:lnTo>
                  <a:lnTo>
                    <a:pt x="97409" y="1338300"/>
                  </a:lnTo>
                  <a:lnTo>
                    <a:pt x="99822" y="1329677"/>
                  </a:lnTo>
                  <a:lnTo>
                    <a:pt x="102235" y="1320939"/>
                  </a:lnTo>
                  <a:close/>
                </a:path>
                <a:path w="158750" h="1459229">
                  <a:moveTo>
                    <a:pt x="112776" y="367284"/>
                  </a:moveTo>
                  <a:lnTo>
                    <a:pt x="107315" y="338836"/>
                  </a:lnTo>
                  <a:lnTo>
                    <a:pt x="78867" y="344297"/>
                  </a:lnTo>
                  <a:lnTo>
                    <a:pt x="84328" y="372745"/>
                  </a:lnTo>
                  <a:lnTo>
                    <a:pt x="112776" y="367284"/>
                  </a:lnTo>
                  <a:close/>
                </a:path>
                <a:path w="158750" h="1459229">
                  <a:moveTo>
                    <a:pt x="116840" y="1264335"/>
                  </a:moveTo>
                  <a:lnTo>
                    <a:pt x="88646" y="1257757"/>
                  </a:lnTo>
                  <a:lnTo>
                    <a:pt x="82296" y="1284490"/>
                  </a:lnTo>
                  <a:lnTo>
                    <a:pt x="82550" y="1283919"/>
                  </a:lnTo>
                  <a:lnTo>
                    <a:pt x="82169" y="1285328"/>
                  </a:lnTo>
                  <a:lnTo>
                    <a:pt x="109982" y="1293063"/>
                  </a:lnTo>
                  <a:lnTo>
                    <a:pt x="110490" y="1291374"/>
                  </a:lnTo>
                  <a:lnTo>
                    <a:pt x="112268" y="1283919"/>
                  </a:lnTo>
                  <a:lnTo>
                    <a:pt x="116840" y="1264335"/>
                  </a:lnTo>
                  <a:close/>
                </a:path>
                <a:path w="158750" h="1459229">
                  <a:moveTo>
                    <a:pt x="121920" y="424942"/>
                  </a:moveTo>
                  <a:lnTo>
                    <a:pt x="117602" y="396367"/>
                  </a:lnTo>
                  <a:lnTo>
                    <a:pt x="89027" y="400812"/>
                  </a:lnTo>
                  <a:lnTo>
                    <a:pt x="93345" y="429387"/>
                  </a:lnTo>
                  <a:lnTo>
                    <a:pt x="121920" y="424942"/>
                  </a:lnTo>
                  <a:close/>
                </a:path>
                <a:path w="158750" h="1459229">
                  <a:moveTo>
                    <a:pt x="128905" y="1207262"/>
                  </a:moveTo>
                  <a:lnTo>
                    <a:pt x="100457" y="1201648"/>
                  </a:lnTo>
                  <a:lnTo>
                    <a:pt x="94869" y="1230007"/>
                  </a:lnTo>
                  <a:lnTo>
                    <a:pt x="123317" y="1235633"/>
                  </a:lnTo>
                  <a:lnTo>
                    <a:pt x="128905" y="1207262"/>
                  </a:lnTo>
                  <a:close/>
                </a:path>
                <a:path w="158750" h="1459229">
                  <a:moveTo>
                    <a:pt x="130810" y="482092"/>
                  </a:moveTo>
                  <a:lnTo>
                    <a:pt x="126365" y="453644"/>
                  </a:lnTo>
                  <a:lnTo>
                    <a:pt x="97790" y="457835"/>
                  </a:lnTo>
                  <a:lnTo>
                    <a:pt x="102108" y="486537"/>
                  </a:lnTo>
                  <a:lnTo>
                    <a:pt x="130810" y="482092"/>
                  </a:lnTo>
                  <a:close/>
                </a:path>
                <a:path w="158750" h="1459229">
                  <a:moveTo>
                    <a:pt x="138049" y="540131"/>
                  </a:moveTo>
                  <a:lnTo>
                    <a:pt x="134874" y="511302"/>
                  </a:lnTo>
                  <a:lnTo>
                    <a:pt x="106045" y="514604"/>
                  </a:lnTo>
                  <a:lnTo>
                    <a:pt x="109347" y="543306"/>
                  </a:lnTo>
                  <a:lnTo>
                    <a:pt x="138049" y="540131"/>
                  </a:lnTo>
                  <a:close/>
                </a:path>
                <a:path w="158750" h="1459229">
                  <a:moveTo>
                    <a:pt x="138684" y="1149705"/>
                  </a:moveTo>
                  <a:lnTo>
                    <a:pt x="110109" y="1145120"/>
                  </a:lnTo>
                  <a:lnTo>
                    <a:pt x="105537" y="1173695"/>
                  </a:lnTo>
                  <a:lnTo>
                    <a:pt x="134112" y="1178267"/>
                  </a:lnTo>
                  <a:lnTo>
                    <a:pt x="138684" y="1149705"/>
                  </a:lnTo>
                  <a:close/>
                </a:path>
                <a:path w="158750" h="1459229">
                  <a:moveTo>
                    <a:pt x="144526" y="597535"/>
                  </a:moveTo>
                  <a:lnTo>
                    <a:pt x="141351" y="568960"/>
                  </a:lnTo>
                  <a:lnTo>
                    <a:pt x="112522" y="572135"/>
                  </a:lnTo>
                  <a:lnTo>
                    <a:pt x="115697" y="600837"/>
                  </a:lnTo>
                  <a:lnTo>
                    <a:pt x="144526" y="597535"/>
                  </a:lnTo>
                  <a:close/>
                </a:path>
                <a:path w="158750" h="1459229">
                  <a:moveTo>
                    <a:pt x="146304" y="1091895"/>
                  </a:moveTo>
                  <a:lnTo>
                    <a:pt x="117602" y="1088237"/>
                  </a:lnTo>
                  <a:lnTo>
                    <a:pt x="113919" y="1116926"/>
                  </a:lnTo>
                  <a:lnTo>
                    <a:pt x="142621" y="1120584"/>
                  </a:lnTo>
                  <a:lnTo>
                    <a:pt x="146304" y="1091895"/>
                  </a:lnTo>
                  <a:close/>
                </a:path>
                <a:path w="158750" h="1459229">
                  <a:moveTo>
                    <a:pt x="149733" y="655828"/>
                  </a:moveTo>
                  <a:lnTo>
                    <a:pt x="147828" y="626999"/>
                  </a:lnTo>
                  <a:lnTo>
                    <a:pt x="118872" y="628904"/>
                  </a:lnTo>
                  <a:lnTo>
                    <a:pt x="120904" y="657860"/>
                  </a:lnTo>
                  <a:lnTo>
                    <a:pt x="149733" y="655828"/>
                  </a:lnTo>
                  <a:close/>
                </a:path>
                <a:path w="158750" h="1459229">
                  <a:moveTo>
                    <a:pt x="151257" y="1033653"/>
                  </a:moveTo>
                  <a:lnTo>
                    <a:pt x="122428" y="1031240"/>
                  </a:lnTo>
                  <a:lnTo>
                    <a:pt x="120015" y="1060069"/>
                  </a:lnTo>
                  <a:lnTo>
                    <a:pt x="148971" y="1062482"/>
                  </a:lnTo>
                  <a:lnTo>
                    <a:pt x="151257" y="1033653"/>
                  </a:lnTo>
                  <a:close/>
                </a:path>
                <a:path w="158750" h="1459229">
                  <a:moveTo>
                    <a:pt x="153797" y="713613"/>
                  </a:moveTo>
                  <a:lnTo>
                    <a:pt x="151765" y="684796"/>
                  </a:lnTo>
                  <a:lnTo>
                    <a:pt x="122809" y="686701"/>
                  </a:lnTo>
                  <a:lnTo>
                    <a:pt x="124841" y="715645"/>
                  </a:lnTo>
                  <a:lnTo>
                    <a:pt x="153797" y="713613"/>
                  </a:lnTo>
                  <a:close/>
                </a:path>
                <a:path w="158750" h="1459229">
                  <a:moveTo>
                    <a:pt x="155829" y="975233"/>
                  </a:moveTo>
                  <a:lnTo>
                    <a:pt x="127000" y="974471"/>
                  </a:lnTo>
                  <a:lnTo>
                    <a:pt x="126873" y="978027"/>
                  </a:lnTo>
                  <a:lnTo>
                    <a:pt x="124841" y="1002411"/>
                  </a:lnTo>
                  <a:lnTo>
                    <a:pt x="153670" y="1004697"/>
                  </a:lnTo>
                  <a:lnTo>
                    <a:pt x="155829" y="979170"/>
                  </a:lnTo>
                  <a:lnTo>
                    <a:pt x="155829" y="975233"/>
                  </a:lnTo>
                  <a:close/>
                </a:path>
                <a:path w="158750" h="1459229">
                  <a:moveTo>
                    <a:pt x="156591" y="772033"/>
                  </a:moveTo>
                  <a:lnTo>
                    <a:pt x="156083" y="748411"/>
                  </a:lnTo>
                  <a:lnTo>
                    <a:pt x="156083" y="747395"/>
                  </a:lnTo>
                  <a:lnTo>
                    <a:pt x="155702" y="742315"/>
                  </a:lnTo>
                  <a:lnTo>
                    <a:pt x="126873" y="744347"/>
                  </a:lnTo>
                  <a:lnTo>
                    <a:pt x="127127" y="749046"/>
                  </a:lnTo>
                  <a:lnTo>
                    <a:pt x="127127" y="748411"/>
                  </a:lnTo>
                  <a:lnTo>
                    <a:pt x="127635" y="772668"/>
                  </a:lnTo>
                  <a:lnTo>
                    <a:pt x="156591" y="772033"/>
                  </a:lnTo>
                  <a:close/>
                </a:path>
                <a:path w="158750" h="1459229">
                  <a:moveTo>
                    <a:pt x="157353" y="917321"/>
                  </a:moveTo>
                  <a:lnTo>
                    <a:pt x="128397" y="916559"/>
                  </a:lnTo>
                  <a:lnTo>
                    <a:pt x="127635" y="945515"/>
                  </a:lnTo>
                  <a:lnTo>
                    <a:pt x="156591" y="946277"/>
                  </a:lnTo>
                  <a:lnTo>
                    <a:pt x="157353" y="917321"/>
                  </a:lnTo>
                  <a:close/>
                </a:path>
                <a:path w="158750" h="1459229">
                  <a:moveTo>
                    <a:pt x="157988" y="829818"/>
                  </a:moveTo>
                  <a:lnTo>
                    <a:pt x="157226" y="800989"/>
                  </a:lnTo>
                  <a:lnTo>
                    <a:pt x="128397" y="801624"/>
                  </a:lnTo>
                  <a:lnTo>
                    <a:pt x="129032" y="830580"/>
                  </a:lnTo>
                  <a:lnTo>
                    <a:pt x="157988" y="829818"/>
                  </a:lnTo>
                  <a:close/>
                </a:path>
                <a:path w="158750" h="1459229">
                  <a:moveTo>
                    <a:pt x="158750" y="864743"/>
                  </a:moveTo>
                  <a:lnTo>
                    <a:pt x="158623" y="858647"/>
                  </a:lnTo>
                  <a:lnTo>
                    <a:pt x="129667" y="859409"/>
                  </a:lnTo>
                  <a:lnTo>
                    <a:pt x="129781" y="864920"/>
                  </a:lnTo>
                  <a:lnTo>
                    <a:pt x="129159" y="887603"/>
                  </a:lnTo>
                  <a:lnTo>
                    <a:pt x="158115" y="888365"/>
                  </a:lnTo>
                  <a:lnTo>
                    <a:pt x="158750" y="864743"/>
                  </a:lnTo>
                  <a:close/>
                </a:path>
              </a:pathLst>
            </a:custGeom>
            <a:solidFill>
              <a:srgbClr val="00A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0" name="object 120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0910443" y="4124325"/>
              <a:ext cx="160781" cy="364870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10239375" y="2133600"/>
              <a:ext cx="495300" cy="504825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10220325" y="2190750"/>
              <a:ext cx="371475" cy="371475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5667375" y="5019675"/>
              <a:ext cx="1905000" cy="1038225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200775" y="5219700"/>
              <a:ext cx="504825" cy="152400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8191500" y="4933950"/>
              <a:ext cx="171450" cy="152400"/>
            </a:xfrm>
            <a:prstGeom prst="rect">
              <a:avLst/>
            </a:prstGeom>
          </p:spPr>
        </p:pic>
        <p:sp>
          <p:nvSpPr>
            <p:cNvPr id="126" name="object 126"/>
            <p:cNvSpPr/>
            <p:nvPr/>
          </p:nvSpPr>
          <p:spPr>
            <a:xfrm>
              <a:off x="7810500" y="4933950"/>
              <a:ext cx="542925" cy="695325"/>
            </a:xfrm>
            <a:custGeom>
              <a:avLst/>
              <a:gdLst/>
              <a:ahLst/>
              <a:cxnLst/>
              <a:rect l="l" t="t" r="r" b="b"/>
              <a:pathLst>
                <a:path w="542925" h="695325">
                  <a:moveTo>
                    <a:pt x="389763" y="0"/>
                  </a:moveTo>
                  <a:lnTo>
                    <a:pt x="34925" y="0"/>
                  </a:lnTo>
                  <a:lnTo>
                    <a:pt x="21335" y="2793"/>
                  </a:lnTo>
                  <a:lnTo>
                    <a:pt x="10286" y="10287"/>
                  </a:lnTo>
                  <a:lnTo>
                    <a:pt x="2794" y="21462"/>
                  </a:lnTo>
                  <a:lnTo>
                    <a:pt x="0" y="35179"/>
                  </a:lnTo>
                  <a:lnTo>
                    <a:pt x="0" y="659739"/>
                  </a:lnTo>
                  <a:lnTo>
                    <a:pt x="2794" y="673404"/>
                  </a:lnTo>
                  <a:lnTo>
                    <a:pt x="10286" y="684555"/>
                  </a:lnTo>
                  <a:lnTo>
                    <a:pt x="21335" y="692086"/>
                  </a:lnTo>
                  <a:lnTo>
                    <a:pt x="34925" y="694842"/>
                  </a:lnTo>
                  <a:lnTo>
                    <a:pt x="507619" y="694842"/>
                  </a:lnTo>
                  <a:lnTo>
                    <a:pt x="521207" y="692086"/>
                  </a:lnTo>
                  <a:lnTo>
                    <a:pt x="532383" y="684555"/>
                  </a:lnTo>
                  <a:lnTo>
                    <a:pt x="539876" y="673404"/>
                  </a:lnTo>
                  <a:lnTo>
                    <a:pt x="542671" y="659739"/>
                  </a:lnTo>
                  <a:lnTo>
                    <a:pt x="542671" y="146557"/>
                  </a:lnTo>
                  <a:lnTo>
                    <a:pt x="422021" y="146557"/>
                  </a:lnTo>
                  <a:lnTo>
                    <a:pt x="409448" y="144018"/>
                  </a:lnTo>
                  <a:lnTo>
                    <a:pt x="399288" y="137160"/>
                  </a:lnTo>
                  <a:lnTo>
                    <a:pt x="392302" y="126873"/>
                  </a:lnTo>
                  <a:lnTo>
                    <a:pt x="389763" y="114426"/>
                  </a:lnTo>
                  <a:lnTo>
                    <a:pt x="389763" y="0"/>
                  </a:lnTo>
                  <a:close/>
                </a:path>
              </a:pathLst>
            </a:custGeom>
            <a:solidFill>
              <a:srgbClr val="FAEC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7815326" y="4938776"/>
              <a:ext cx="542925" cy="695325"/>
            </a:xfrm>
            <a:custGeom>
              <a:avLst/>
              <a:gdLst/>
              <a:ahLst/>
              <a:cxnLst/>
              <a:rect l="l" t="t" r="r" b="b"/>
              <a:pathLst>
                <a:path w="542925" h="695325">
                  <a:moveTo>
                    <a:pt x="34925" y="0"/>
                  </a:moveTo>
                  <a:lnTo>
                    <a:pt x="389763" y="0"/>
                  </a:lnTo>
                  <a:lnTo>
                    <a:pt x="389763" y="114300"/>
                  </a:lnTo>
                  <a:lnTo>
                    <a:pt x="392302" y="126873"/>
                  </a:lnTo>
                  <a:lnTo>
                    <a:pt x="399160" y="137160"/>
                  </a:lnTo>
                  <a:lnTo>
                    <a:pt x="409448" y="144018"/>
                  </a:lnTo>
                  <a:lnTo>
                    <a:pt x="421894" y="146557"/>
                  </a:lnTo>
                  <a:lnTo>
                    <a:pt x="542544" y="146557"/>
                  </a:lnTo>
                  <a:lnTo>
                    <a:pt x="542544" y="659676"/>
                  </a:lnTo>
                  <a:lnTo>
                    <a:pt x="539876" y="673341"/>
                  </a:lnTo>
                  <a:lnTo>
                    <a:pt x="532383" y="684491"/>
                  </a:lnTo>
                  <a:lnTo>
                    <a:pt x="521207" y="692023"/>
                  </a:lnTo>
                  <a:lnTo>
                    <a:pt x="507492" y="694778"/>
                  </a:lnTo>
                  <a:lnTo>
                    <a:pt x="34925" y="694778"/>
                  </a:lnTo>
                  <a:lnTo>
                    <a:pt x="21335" y="692023"/>
                  </a:lnTo>
                  <a:lnTo>
                    <a:pt x="10159" y="684491"/>
                  </a:lnTo>
                  <a:lnTo>
                    <a:pt x="2667" y="673341"/>
                  </a:lnTo>
                  <a:lnTo>
                    <a:pt x="0" y="659676"/>
                  </a:lnTo>
                  <a:lnTo>
                    <a:pt x="0" y="35051"/>
                  </a:lnTo>
                  <a:lnTo>
                    <a:pt x="2667" y="21336"/>
                  </a:lnTo>
                  <a:lnTo>
                    <a:pt x="10159" y="10160"/>
                  </a:lnTo>
                  <a:lnTo>
                    <a:pt x="21335" y="2667"/>
                  </a:lnTo>
                  <a:lnTo>
                    <a:pt x="34925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7848600" y="5200650"/>
              <a:ext cx="514350" cy="152400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7381102" y="2382165"/>
              <a:ext cx="111210" cy="851754"/>
            </a:xfrm>
            <a:prstGeom prst="rect">
              <a:avLst/>
            </a:prstGeom>
          </p:spPr>
        </p:pic>
        <p:sp>
          <p:nvSpPr>
            <p:cNvPr id="130" name="object 130"/>
            <p:cNvSpPr/>
            <p:nvPr/>
          </p:nvSpPr>
          <p:spPr>
            <a:xfrm>
              <a:off x="5491607" y="3747897"/>
              <a:ext cx="351790" cy="0"/>
            </a:xfrm>
            <a:custGeom>
              <a:avLst/>
              <a:gdLst/>
              <a:ahLst/>
              <a:cxnLst/>
              <a:rect l="l" t="t" r="r" b="b"/>
              <a:pathLst>
                <a:path w="351789">
                  <a:moveTo>
                    <a:pt x="0" y="0"/>
                  </a:moveTo>
                  <a:lnTo>
                    <a:pt x="351535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1" name="object 131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5014733" y="3247252"/>
              <a:ext cx="1324748" cy="129745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6395926" y="3279689"/>
              <a:ext cx="83731" cy="78774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5010150" y="3352800"/>
              <a:ext cx="1133475" cy="180975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5010150" y="3495675"/>
              <a:ext cx="1095375" cy="180975"/>
            </a:xfrm>
            <a:prstGeom prst="rect">
              <a:avLst/>
            </a:prstGeom>
          </p:spPr>
        </p:pic>
        <p:sp>
          <p:nvSpPr>
            <p:cNvPr id="135" name="object 135"/>
            <p:cNvSpPr/>
            <p:nvPr/>
          </p:nvSpPr>
          <p:spPr>
            <a:xfrm>
              <a:off x="5491226" y="3148075"/>
              <a:ext cx="3295650" cy="47625"/>
            </a:xfrm>
            <a:custGeom>
              <a:avLst/>
              <a:gdLst/>
              <a:ahLst/>
              <a:cxnLst/>
              <a:rect l="l" t="t" r="r" b="b"/>
              <a:pathLst>
                <a:path w="3295650" h="47625">
                  <a:moveTo>
                    <a:pt x="0" y="47116"/>
                  </a:moveTo>
                  <a:lnTo>
                    <a:pt x="350774" y="47116"/>
                  </a:lnTo>
                </a:path>
                <a:path w="3295650" h="47625">
                  <a:moveTo>
                    <a:pt x="2859785" y="0"/>
                  </a:moveTo>
                  <a:lnTo>
                    <a:pt x="3295142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6" name="object 136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7905750" y="3566257"/>
              <a:ext cx="1484567" cy="116009"/>
            </a:xfrm>
            <a:prstGeom prst="rect">
              <a:avLst/>
            </a:prstGeom>
          </p:spPr>
        </p:pic>
        <p:sp>
          <p:nvSpPr>
            <p:cNvPr id="137" name="object 137"/>
            <p:cNvSpPr/>
            <p:nvPr/>
          </p:nvSpPr>
          <p:spPr>
            <a:xfrm>
              <a:off x="8377301" y="3500500"/>
              <a:ext cx="428625" cy="0"/>
            </a:xfrm>
            <a:custGeom>
              <a:avLst/>
              <a:gdLst/>
              <a:ahLst/>
              <a:cxnLst/>
              <a:rect l="l" t="t" r="r" b="b"/>
              <a:pathLst>
                <a:path w="428625">
                  <a:moveTo>
                    <a:pt x="0" y="0"/>
                  </a:moveTo>
                  <a:lnTo>
                    <a:pt x="428625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8" name="object 138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7115175" y="1914525"/>
              <a:ext cx="171450" cy="171450"/>
            </a:xfrm>
            <a:prstGeom prst="rect">
              <a:avLst/>
            </a:prstGeom>
          </p:spPr>
        </p:pic>
        <p:pic>
          <p:nvPicPr>
            <p:cNvPr id="139" name="object 139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5000367" y="4507634"/>
              <a:ext cx="69506" cy="4618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5110008" y="4456834"/>
              <a:ext cx="55306" cy="96981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5209953" y="4484543"/>
              <a:ext cx="148855" cy="69272"/>
            </a:xfrm>
            <a:prstGeom prst="rect">
              <a:avLst/>
            </a:prstGeom>
          </p:spPr>
        </p:pic>
        <p:pic>
          <p:nvPicPr>
            <p:cNvPr id="142" name="object 142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4890923" y="4609234"/>
              <a:ext cx="170136" cy="96981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5105400" y="4581525"/>
              <a:ext cx="323850" cy="152400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5362575" y="4581525"/>
              <a:ext cx="85723" cy="152400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881347" y="4785590"/>
              <a:ext cx="1323299" cy="124690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815118" y="4447309"/>
              <a:ext cx="60036" cy="96981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7924542" y="4498109"/>
              <a:ext cx="69506" cy="4618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8034184" y="4447309"/>
              <a:ext cx="55306" cy="96981"/>
            </a:xfrm>
            <a:prstGeom prst="rect">
              <a:avLst/>
            </a:prstGeom>
          </p:spPr>
        </p:pic>
        <p:pic>
          <p:nvPicPr>
            <p:cNvPr id="149" name="object 149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8134128" y="4475018"/>
              <a:ext cx="148855" cy="69272"/>
            </a:xfrm>
            <a:prstGeom prst="rect">
              <a:avLst/>
            </a:prstGeom>
          </p:spPr>
        </p:pic>
        <p:pic>
          <p:nvPicPr>
            <p:cNvPr id="150" name="object 150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7819707" y="4609234"/>
              <a:ext cx="170338" cy="96981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8029575" y="4581525"/>
              <a:ext cx="323850" cy="152400"/>
            </a:xfrm>
            <a:prstGeom prst="rect">
              <a:avLst/>
            </a:prstGeom>
          </p:spPr>
        </p:pic>
        <p:pic>
          <p:nvPicPr>
            <p:cNvPr id="152" name="object 152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8286750" y="4581525"/>
              <a:ext cx="85723" cy="152400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815078" y="4757015"/>
              <a:ext cx="1332240" cy="124690"/>
            </a:xfrm>
            <a:prstGeom prst="rect">
              <a:avLst/>
            </a:prstGeom>
          </p:spPr>
        </p:pic>
        <p:sp>
          <p:nvSpPr>
            <p:cNvPr id="154" name="object 154"/>
            <p:cNvSpPr/>
            <p:nvPr/>
          </p:nvSpPr>
          <p:spPr>
            <a:xfrm>
              <a:off x="4719701" y="6034087"/>
              <a:ext cx="352425" cy="0"/>
            </a:xfrm>
            <a:custGeom>
              <a:avLst/>
              <a:gdLst/>
              <a:ahLst/>
              <a:cxnLst/>
              <a:rect l="l" t="t" r="r" b="b"/>
              <a:pathLst>
                <a:path w="352425">
                  <a:moveTo>
                    <a:pt x="0" y="0"/>
                  </a:moveTo>
                  <a:lnTo>
                    <a:pt x="352044" y="0"/>
                  </a:lnTo>
                </a:path>
              </a:pathLst>
            </a:custGeom>
            <a:ln w="609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5" name="object 155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4933950" y="1990725"/>
              <a:ext cx="933450" cy="190500"/>
            </a:xfrm>
            <a:prstGeom prst="rect">
              <a:avLst/>
            </a:prstGeom>
          </p:spPr>
        </p:pic>
      </p:grpSp>
      <p:pic>
        <p:nvPicPr>
          <p:cNvPr id="156" name="object 156"/>
          <p:cNvPicPr/>
          <p:nvPr/>
        </p:nvPicPr>
        <p:blipFill>
          <a:blip r:embed="rId87" cstate="print"/>
          <a:stretch>
            <a:fillRect/>
          </a:stretch>
        </p:blipFill>
        <p:spPr>
          <a:xfrm>
            <a:off x="2209800" y="1990725"/>
            <a:ext cx="933450" cy="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603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33400" y="1076324"/>
            <a:ext cx="11191875" cy="5648325"/>
          </a:xfrm>
          <a:custGeom>
            <a:avLst/>
            <a:gdLst/>
            <a:ahLst/>
            <a:cxnLst/>
            <a:rect l="l" t="t" r="r" b="b"/>
            <a:pathLst>
              <a:path w="11191875" h="5648325">
                <a:moveTo>
                  <a:pt x="5577586" y="928878"/>
                </a:moveTo>
                <a:lnTo>
                  <a:pt x="5576316" y="880999"/>
                </a:lnTo>
                <a:lnTo>
                  <a:pt x="5572760" y="833882"/>
                </a:lnTo>
                <a:lnTo>
                  <a:pt x="5566918" y="787400"/>
                </a:lnTo>
                <a:lnTo>
                  <a:pt x="5558663" y="741680"/>
                </a:lnTo>
                <a:lnTo>
                  <a:pt x="5548376" y="696722"/>
                </a:lnTo>
                <a:lnTo>
                  <a:pt x="5535803" y="652653"/>
                </a:lnTo>
                <a:lnTo>
                  <a:pt x="5521198" y="609473"/>
                </a:lnTo>
                <a:lnTo>
                  <a:pt x="5504561" y="567309"/>
                </a:lnTo>
                <a:lnTo>
                  <a:pt x="5485892" y="526161"/>
                </a:lnTo>
                <a:lnTo>
                  <a:pt x="5465445" y="486156"/>
                </a:lnTo>
                <a:lnTo>
                  <a:pt x="5442966" y="447167"/>
                </a:lnTo>
                <a:lnTo>
                  <a:pt x="5418836" y="409448"/>
                </a:lnTo>
                <a:lnTo>
                  <a:pt x="5392928" y="373126"/>
                </a:lnTo>
                <a:lnTo>
                  <a:pt x="5365369" y="338074"/>
                </a:lnTo>
                <a:lnTo>
                  <a:pt x="5336159" y="304292"/>
                </a:lnTo>
                <a:lnTo>
                  <a:pt x="5305298" y="272034"/>
                </a:lnTo>
                <a:lnTo>
                  <a:pt x="5273040" y="241300"/>
                </a:lnTo>
                <a:lnTo>
                  <a:pt x="5239258" y="212090"/>
                </a:lnTo>
                <a:lnTo>
                  <a:pt x="5204206" y="184531"/>
                </a:lnTo>
                <a:lnTo>
                  <a:pt x="5167757" y="158623"/>
                </a:lnTo>
                <a:lnTo>
                  <a:pt x="5130038" y="134493"/>
                </a:lnTo>
                <a:lnTo>
                  <a:pt x="5091049" y="112141"/>
                </a:lnTo>
                <a:lnTo>
                  <a:pt x="5051044" y="91567"/>
                </a:lnTo>
                <a:lnTo>
                  <a:pt x="5009896" y="73025"/>
                </a:lnTo>
                <a:lnTo>
                  <a:pt x="4967605" y="56388"/>
                </a:lnTo>
                <a:lnTo>
                  <a:pt x="4924425" y="41783"/>
                </a:lnTo>
                <a:lnTo>
                  <a:pt x="4880356" y="29210"/>
                </a:lnTo>
                <a:lnTo>
                  <a:pt x="4835398" y="18923"/>
                </a:lnTo>
                <a:lnTo>
                  <a:pt x="4789551" y="10668"/>
                </a:lnTo>
                <a:lnTo>
                  <a:pt x="4743069" y="4826"/>
                </a:lnTo>
                <a:lnTo>
                  <a:pt x="4695825" y="1270"/>
                </a:lnTo>
                <a:lnTo>
                  <a:pt x="4647946" y="0"/>
                </a:lnTo>
                <a:lnTo>
                  <a:pt x="0" y="0"/>
                </a:lnTo>
                <a:lnTo>
                  <a:pt x="0" y="4718939"/>
                </a:lnTo>
                <a:lnTo>
                  <a:pt x="1206" y="4766742"/>
                </a:lnTo>
                <a:lnTo>
                  <a:pt x="4787" y="4813922"/>
                </a:lnTo>
                <a:lnTo>
                  <a:pt x="10706" y="4860404"/>
                </a:lnTo>
                <a:lnTo>
                  <a:pt x="18872" y="4906149"/>
                </a:lnTo>
                <a:lnTo>
                  <a:pt x="29260" y="4951095"/>
                </a:lnTo>
                <a:lnTo>
                  <a:pt x="41795" y="4995164"/>
                </a:lnTo>
                <a:lnTo>
                  <a:pt x="56400" y="5038331"/>
                </a:lnTo>
                <a:lnTo>
                  <a:pt x="73037" y="5080508"/>
                </a:lnTo>
                <a:lnTo>
                  <a:pt x="91668" y="5121656"/>
                </a:lnTo>
                <a:lnTo>
                  <a:pt x="112191" y="5161699"/>
                </a:lnTo>
                <a:lnTo>
                  <a:pt x="134569" y="5200612"/>
                </a:lnTo>
                <a:lnTo>
                  <a:pt x="158762" y="5238293"/>
                </a:lnTo>
                <a:lnTo>
                  <a:pt x="184670" y="5274703"/>
                </a:lnTo>
                <a:lnTo>
                  <a:pt x="212267" y="5309806"/>
                </a:lnTo>
                <a:lnTo>
                  <a:pt x="241477" y="5343499"/>
                </a:lnTo>
                <a:lnTo>
                  <a:pt x="272275" y="5375757"/>
                </a:lnTo>
                <a:lnTo>
                  <a:pt x="304546" y="5406517"/>
                </a:lnTo>
                <a:lnTo>
                  <a:pt x="338277" y="5435714"/>
                </a:lnTo>
                <a:lnTo>
                  <a:pt x="373405" y="5463286"/>
                </a:lnTo>
                <a:lnTo>
                  <a:pt x="409841" y="5489181"/>
                </a:lnTo>
                <a:lnTo>
                  <a:pt x="447560" y="5513349"/>
                </a:lnTo>
                <a:lnTo>
                  <a:pt x="486498" y="5535714"/>
                </a:lnTo>
                <a:lnTo>
                  <a:pt x="526567" y="5556224"/>
                </a:lnTo>
                <a:lnTo>
                  <a:pt x="567753" y="5574843"/>
                </a:lnTo>
                <a:lnTo>
                  <a:pt x="609968" y="5591454"/>
                </a:lnTo>
                <a:lnTo>
                  <a:pt x="653161" y="5606059"/>
                </a:lnTo>
                <a:lnTo>
                  <a:pt x="697268" y="5618581"/>
                </a:lnTo>
                <a:lnTo>
                  <a:pt x="742188" y="5628957"/>
                </a:lnTo>
                <a:lnTo>
                  <a:pt x="788035" y="5637111"/>
                </a:lnTo>
                <a:lnTo>
                  <a:pt x="834517" y="5643029"/>
                </a:lnTo>
                <a:lnTo>
                  <a:pt x="881761" y="5646610"/>
                </a:lnTo>
                <a:lnTo>
                  <a:pt x="929640" y="5647817"/>
                </a:lnTo>
                <a:lnTo>
                  <a:pt x="5577586" y="5647817"/>
                </a:lnTo>
                <a:lnTo>
                  <a:pt x="5577586" y="928878"/>
                </a:lnTo>
                <a:close/>
              </a:path>
              <a:path w="11191875" h="5648325">
                <a:moveTo>
                  <a:pt x="11191748" y="0"/>
                </a:moveTo>
                <a:lnTo>
                  <a:pt x="6543802" y="0"/>
                </a:lnTo>
                <a:lnTo>
                  <a:pt x="6495923" y="1270"/>
                </a:lnTo>
                <a:lnTo>
                  <a:pt x="6448679" y="4826"/>
                </a:lnTo>
                <a:lnTo>
                  <a:pt x="6402197" y="10668"/>
                </a:lnTo>
                <a:lnTo>
                  <a:pt x="6356350" y="18923"/>
                </a:lnTo>
                <a:lnTo>
                  <a:pt x="6311392" y="29210"/>
                </a:lnTo>
                <a:lnTo>
                  <a:pt x="6267323" y="41783"/>
                </a:lnTo>
                <a:lnTo>
                  <a:pt x="6224143" y="56388"/>
                </a:lnTo>
                <a:lnTo>
                  <a:pt x="6181852" y="73025"/>
                </a:lnTo>
                <a:lnTo>
                  <a:pt x="6140704" y="91567"/>
                </a:lnTo>
                <a:lnTo>
                  <a:pt x="6100572" y="112141"/>
                </a:lnTo>
                <a:lnTo>
                  <a:pt x="6061697" y="134493"/>
                </a:lnTo>
                <a:lnTo>
                  <a:pt x="6023991" y="158623"/>
                </a:lnTo>
                <a:lnTo>
                  <a:pt x="5987542" y="184531"/>
                </a:lnTo>
                <a:lnTo>
                  <a:pt x="5952490" y="212090"/>
                </a:lnTo>
                <a:lnTo>
                  <a:pt x="5918708" y="241300"/>
                </a:lnTo>
                <a:lnTo>
                  <a:pt x="5886450" y="272034"/>
                </a:lnTo>
                <a:lnTo>
                  <a:pt x="5855589" y="304292"/>
                </a:lnTo>
                <a:lnTo>
                  <a:pt x="5826379" y="338074"/>
                </a:lnTo>
                <a:lnTo>
                  <a:pt x="5798820" y="373126"/>
                </a:lnTo>
                <a:lnTo>
                  <a:pt x="5772912" y="409448"/>
                </a:lnTo>
                <a:lnTo>
                  <a:pt x="5748782" y="447167"/>
                </a:lnTo>
                <a:lnTo>
                  <a:pt x="5726303" y="486156"/>
                </a:lnTo>
                <a:lnTo>
                  <a:pt x="5705856" y="526161"/>
                </a:lnTo>
                <a:lnTo>
                  <a:pt x="5687187" y="567309"/>
                </a:lnTo>
                <a:lnTo>
                  <a:pt x="5670550" y="609473"/>
                </a:lnTo>
                <a:lnTo>
                  <a:pt x="5655945" y="652653"/>
                </a:lnTo>
                <a:lnTo>
                  <a:pt x="5643372" y="696722"/>
                </a:lnTo>
                <a:lnTo>
                  <a:pt x="5633085" y="741680"/>
                </a:lnTo>
                <a:lnTo>
                  <a:pt x="5624830" y="787400"/>
                </a:lnTo>
                <a:lnTo>
                  <a:pt x="5618988" y="833882"/>
                </a:lnTo>
                <a:lnTo>
                  <a:pt x="5615432" y="880999"/>
                </a:lnTo>
                <a:lnTo>
                  <a:pt x="5614162" y="928878"/>
                </a:lnTo>
                <a:lnTo>
                  <a:pt x="5614162" y="5647817"/>
                </a:lnTo>
                <a:lnTo>
                  <a:pt x="10262108" y="5647817"/>
                </a:lnTo>
                <a:lnTo>
                  <a:pt x="10309987" y="5646610"/>
                </a:lnTo>
                <a:lnTo>
                  <a:pt x="10357231" y="5643029"/>
                </a:lnTo>
                <a:lnTo>
                  <a:pt x="10403713" y="5637111"/>
                </a:lnTo>
                <a:lnTo>
                  <a:pt x="10449560" y="5628957"/>
                </a:lnTo>
                <a:lnTo>
                  <a:pt x="10494518" y="5618581"/>
                </a:lnTo>
                <a:lnTo>
                  <a:pt x="10538587" y="5606059"/>
                </a:lnTo>
                <a:lnTo>
                  <a:pt x="10581767" y="5591454"/>
                </a:lnTo>
                <a:lnTo>
                  <a:pt x="10624058" y="5574843"/>
                </a:lnTo>
                <a:lnTo>
                  <a:pt x="10665206" y="5556224"/>
                </a:lnTo>
                <a:lnTo>
                  <a:pt x="10705211" y="5535714"/>
                </a:lnTo>
                <a:lnTo>
                  <a:pt x="10744200" y="5513349"/>
                </a:lnTo>
                <a:lnTo>
                  <a:pt x="10781919" y="5489181"/>
                </a:lnTo>
                <a:lnTo>
                  <a:pt x="10818368" y="5463286"/>
                </a:lnTo>
                <a:lnTo>
                  <a:pt x="10853420" y="5435714"/>
                </a:lnTo>
                <a:lnTo>
                  <a:pt x="10887202" y="5406517"/>
                </a:lnTo>
                <a:lnTo>
                  <a:pt x="10919460" y="5375757"/>
                </a:lnTo>
                <a:lnTo>
                  <a:pt x="10950321" y="5343499"/>
                </a:lnTo>
                <a:lnTo>
                  <a:pt x="10979531" y="5309806"/>
                </a:lnTo>
                <a:lnTo>
                  <a:pt x="11007090" y="5274703"/>
                </a:lnTo>
                <a:lnTo>
                  <a:pt x="11032998" y="5238293"/>
                </a:lnTo>
                <a:lnTo>
                  <a:pt x="11057128" y="5200612"/>
                </a:lnTo>
                <a:lnTo>
                  <a:pt x="11079607" y="5161699"/>
                </a:lnTo>
                <a:lnTo>
                  <a:pt x="11100054" y="5121656"/>
                </a:lnTo>
                <a:lnTo>
                  <a:pt x="11118723" y="5080508"/>
                </a:lnTo>
                <a:lnTo>
                  <a:pt x="11135360" y="5038331"/>
                </a:lnTo>
                <a:lnTo>
                  <a:pt x="11149965" y="4995164"/>
                </a:lnTo>
                <a:lnTo>
                  <a:pt x="11162538" y="4951095"/>
                </a:lnTo>
                <a:lnTo>
                  <a:pt x="11172825" y="4906149"/>
                </a:lnTo>
                <a:lnTo>
                  <a:pt x="11181080" y="4860404"/>
                </a:lnTo>
                <a:lnTo>
                  <a:pt x="11186922" y="4813922"/>
                </a:lnTo>
                <a:lnTo>
                  <a:pt x="11190478" y="4766742"/>
                </a:lnTo>
                <a:lnTo>
                  <a:pt x="11191748" y="4718939"/>
                </a:lnTo>
                <a:lnTo>
                  <a:pt x="111917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3867" y="245744"/>
            <a:ext cx="9958705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750" spc="30" dirty="0"/>
              <a:t>СХЕМА</a:t>
            </a:r>
            <a:r>
              <a:rPr sz="2750" spc="25" dirty="0"/>
              <a:t> </a:t>
            </a:r>
            <a:r>
              <a:rPr sz="2750" spc="30" dirty="0"/>
              <a:t>ОБРАЗОВАТЕЛЬНОЙ</a:t>
            </a:r>
            <a:r>
              <a:rPr sz="2750" spc="-110" dirty="0"/>
              <a:t> </a:t>
            </a:r>
            <a:r>
              <a:rPr sz="2750" spc="30" dirty="0"/>
              <a:t>ПРОГРАММЫ</a:t>
            </a:r>
            <a:r>
              <a:rPr sz="2750" spc="-20" dirty="0"/>
              <a:t> </a:t>
            </a:r>
            <a:r>
              <a:rPr sz="2750" spc="30" dirty="0"/>
              <a:t>ВЫСТАВКИ:</a:t>
            </a:r>
            <a:endParaRPr sz="2750" dirty="0"/>
          </a:p>
        </p:txBody>
      </p:sp>
      <p:sp>
        <p:nvSpPr>
          <p:cNvPr id="5" name="object 5"/>
          <p:cNvSpPr/>
          <p:nvPr/>
        </p:nvSpPr>
        <p:spPr>
          <a:xfrm>
            <a:off x="538162" y="934847"/>
            <a:ext cx="11654155" cy="26034"/>
          </a:xfrm>
          <a:custGeom>
            <a:avLst/>
            <a:gdLst/>
            <a:ahLst/>
            <a:cxnLst/>
            <a:rect l="l" t="t" r="r" b="b"/>
            <a:pathLst>
              <a:path w="11654155" h="26034">
                <a:moveTo>
                  <a:pt x="0" y="25907"/>
                </a:moveTo>
                <a:lnTo>
                  <a:pt x="11653837" y="25907"/>
                </a:lnTo>
                <a:lnTo>
                  <a:pt x="11653837" y="0"/>
                </a:lnTo>
                <a:lnTo>
                  <a:pt x="0" y="0"/>
                </a:lnTo>
                <a:lnTo>
                  <a:pt x="0" y="2590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61483" y="1829435"/>
            <a:ext cx="419734" cy="457200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3165"/>
              </a:lnSpc>
            </a:pPr>
            <a:r>
              <a:rPr sz="2750" b="1" spc="10" dirty="0">
                <a:latin typeface="Arial"/>
                <a:cs typeface="Arial"/>
              </a:rPr>
              <a:t>8</a:t>
            </a:r>
            <a:r>
              <a:rPr sz="2750" b="1" spc="-10" dirty="0">
                <a:latin typeface="Arial"/>
                <a:cs typeface="Arial"/>
              </a:rPr>
              <a:t> </a:t>
            </a:r>
            <a:r>
              <a:rPr sz="2750" b="1" spc="15" dirty="0">
                <a:latin typeface="Arial"/>
                <a:cs typeface="Arial"/>
              </a:rPr>
              <a:t>ТЕМАТИЧЕСКИХ</a:t>
            </a:r>
            <a:r>
              <a:rPr sz="2750" b="1" spc="-135" dirty="0">
                <a:latin typeface="Arial"/>
                <a:cs typeface="Arial"/>
              </a:rPr>
              <a:t> </a:t>
            </a:r>
            <a:r>
              <a:rPr sz="2750" b="1" spc="20" dirty="0">
                <a:latin typeface="Arial"/>
                <a:cs typeface="Arial"/>
              </a:rPr>
              <a:t>ЗАЛОВ</a:t>
            </a:r>
            <a:endParaRPr sz="275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600200" y="1152525"/>
            <a:ext cx="9515475" cy="5495925"/>
            <a:chOff x="1600200" y="1152525"/>
            <a:chExt cx="9515475" cy="549592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43075" y="3048000"/>
              <a:ext cx="3048000" cy="17049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43075" y="1162050"/>
              <a:ext cx="3048000" cy="17716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43075" y="4867275"/>
              <a:ext cx="3057525" cy="178117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10600" y="2895600"/>
              <a:ext cx="2505075" cy="195262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610600" y="4924425"/>
              <a:ext cx="2505075" cy="166687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601075" y="1152525"/>
              <a:ext cx="2514600" cy="166687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600200" y="1685925"/>
              <a:ext cx="466725" cy="923925"/>
            </a:xfrm>
            <a:custGeom>
              <a:avLst/>
              <a:gdLst/>
              <a:ahLst/>
              <a:cxnLst/>
              <a:rect l="l" t="t" r="r" b="b"/>
              <a:pathLst>
                <a:path w="466725" h="923925">
                  <a:moveTo>
                    <a:pt x="0" y="0"/>
                  </a:moveTo>
                  <a:lnTo>
                    <a:pt x="0" y="923416"/>
                  </a:lnTo>
                  <a:lnTo>
                    <a:pt x="466344" y="4616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14550" y="1690751"/>
              <a:ext cx="457200" cy="923290"/>
            </a:xfrm>
            <a:custGeom>
              <a:avLst/>
              <a:gdLst/>
              <a:ahLst/>
              <a:cxnLst/>
              <a:rect l="l" t="t" r="r" b="b"/>
              <a:pathLst>
                <a:path w="457200" h="923289">
                  <a:moveTo>
                    <a:pt x="0" y="923289"/>
                  </a:moveTo>
                  <a:lnTo>
                    <a:pt x="457200" y="461645"/>
                  </a:lnTo>
                  <a:lnTo>
                    <a:pt x="0" y="0"/>
                  </a:lnTo>
                  <a:lnTo>
                    <a:pt x="457200" y="461645"/>
                  </a:lnTo>
                  <a:lnTo>
                    <a:pt x="0" y="923289"/>
                  </a:lnTo>
                  <a:close/>
                </a:path>
              </a:pathLst>
            </a:custGeom>
            <a:ln w="25400">
              <a:solidFill>
                <a:srgbClr val="0EAC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873442" y="2008441"/>
            <a:ext cx="7467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5" dirty="0">
                <a:latin typeface="Arial"/>
                <a:cs typeface="Arial"/>
              </a:rPr>
              <a:t>С</a:t>
            </a:r>
            <a:r>
              <a:rPr sz="1800" b="1" spc="-130" dirty="0">
                <a:latin typeface="Arial"/>
                <a:cs typeface="Arial"/>
              </a:rPr>
              <a:t>Т</a:t>
            </a:r>
            <a:r>
              <a:rPr sz="1800" b="1" spc="-100" dirty="0">
                <a:latin typeface="Arial"/>
                <a:cs typeface="Arial"/>
              </a:rPr>
              <a:t>А</a:t>
            </a:r>
            <a:r>
              <a:rPr sz="1800" b="1" spc="-5" dirty="0">
                <a:latin typeface="Arial"/>
                <a:cs typeface="Arial"/>
              </a:rPr>
              <a:t>РТ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781550" y="2009775"/>
            <a:ext cx="2019300" cy="4056379"/>
            <a:chOff x="4781550" y="2009775"/>
            <a:chExt cx="2019300" cy="4056379"/>
          </a:xfrm>
        </p:grpSpPr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81550" y="2752725"/>
              <a:ext cx="361950" cy="52387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91075" y="4552950"/>
              <a:ext cx="361950" cy="51435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653276" y="2167001"/>
              <a:ext cx="8255" cy="3886200"/>
            </a:xfrm>
            <a:custGeom>
              <a:avLst/>
              <a:gdLst/>
              <a:ahLst/>
              <a:cxnLst/>
              <a:rect l="l" t="t" r="r" b="b"/>
              <a:pathLst>
                <a:path w="8254" h="3886200">
                  <a:moveTo>
                    <a:pt x="8127" y="0"/>
                  </a:moveTo>
                  <a:lnTo>
                    <a:pt x="0" y="3885603"/>
                  </a:lnTo>
                </a:path>
              </a:pathLst>
            </a:custGeom>
            <a:ln w="25908">
              <a:solidFill>
                <a:srgbClr val="0EAC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86525" y="2009775"/>
              <a:ext cx="314325" cy="31432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86525" y="2924175"/>
              <a:ext cx="314325" cy="31432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86525" y="3867150"/>
              <a:ext cx="314325" cy="32385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86525" y="4838700"/>
              <a:ext cx="314325" cy="32385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86525" y="5724525"/>
              <a:ext cx="314325" cy="323850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6961505" y="1972627"/>
            <a:ext cx="12401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ourier New"/>
                <a:cs typeface="Courier New"/>
              </a:rPr>
              <a:t>Рефлексия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960869" y="2878772"/>
            <a:ext cx="14973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ourier New"/>
                <a:cs typeface="Courier New"/>
              </a:rPr>
              <a:t>Профпроба</a:t>
            </a:r>
            <a:r>
              <a:rPr sz="1800" spc="-195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1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960869" y="3861117"/>
            <a:ext cx="1497330" cy="2185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ourier New"/>
                <a:cs typeface="Courier New"/>
              </a:rPr>
              <a:t>Профпроба</a:t>
            </a:r>
            <a:r>
              <a:rPr sz="1800" spc="-20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2</a:t>
            </a:r>
            <a:endParaRPr sz="18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20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55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800" spc="-25" dirty="0">
                <a:latin typeface="Courier New"/>
                <a:cs typeface="Courier New"/>
              </a:rPr>
              <a:t>Профпроба</a:t>
            </a:r>
            <a:r>
              <a:rPr sz="1800" spc="-200" dirty="0">
                <a:latin typeface="Courier New"/>
                <a:cs typeface="Courier New"/>
              </a:rPr>
              <a:t> </a:t>
            </a:r>
            <a:r>
              <a:rPr sz="1800" dirty="0">
                <a:latin typeface="Courier New"/>
                <a:cs typeface="Courier New"/>
              </a:rPr>
              <a:t>3</a:t>
            </a:r>
            <a:endParaRPr sz="18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20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7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1800" spc="-25" dirty="0">
                <a:latin typeface="Courier New"/>
                <a:cs typeface="Courier New"/>
              </a:rPr>
              <a:t>Рефлексия</a:t>
            </a:r>
            <a:endParaRPr sz="18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"/>
            <a:ext cx="12191999" cy="6857998"/>
          </a:xfrm>
          <a:prstGeom prst="rect">
            <a:avLst/>
          </a:prstGeom>
        </p:spPr>
      </p:pic>
      <p:pic>
        <p:nvPicPr>
          <p:cNvPr id="3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71800" y="3048000"/>
            <a:ext cx="1171575" cy="11715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2"/>
            <a:ext cx="12191999" cy="68579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26900" y="2209800"/>
            <a:ext cx="5624516" cy="267829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400" dirty="0" smtClean="0">
                <a:solidFill>
                  <a:schemeClr val="bg1"/>
                </a:solidFill>
                <a:latin typeface="Microsoft Sans Serif"/>
                <a:cs typeface="Microsoft Sans Serif"/>
              </a:rPr>
              <a:t>Осокина Олеся Михайловна</a:t>
            </a: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400" dirty="0" smtClean="0">
                <a:solidFill>
                  <a:schemeClr val="bg1"/>
                </a:solidFill>
                <a:latin typeface="Microsoft Sans Serif"/>
                <a:cs typeface="Microsoft Sans Serif"/>
              </a:rPr>
              <a:t>(383) 346-57-93</a:t>
            </a: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endParaRPr lang="ru-RU" sz="2400" dirty="0">
              <a:solidFill>
                <a:schemeClr val="bg1"/>
              </a:solidFill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400" dirty="0" smtClean="0">
                <a:solidFill>
                  <a:schemeClr val="bg1"/>
                </a:solidFill>
                <a:latin typeface="Microsoft Sans Serif"/>
                <a:cs typeface="Microsoft Sans Serif"/>
              </a:rPr>
              <a:t>Кириллов Владислав Александрович</a:t>
            </a: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400" dirty="0" smtClean="0">
                <a:solidFill>
                  <a:schemeClr val="bg1"/>
                </a:solidFill>
                <a:latin typeface="Microsoft Sans Serif"/>
                <a:cs typeface="Microsoft Sans Serif"/>
              </a:rPr>
              <a:t>(383) 314-45-35</a:t>
            </a: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endParaRPr lang="ru-RU" sz="2400" dirty="0" smtClean="0">
              <a:solidFill>
                <a:schemeClr val="bg1"/>
              </a:solidFill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US" sz="2400" dirty="0" err="1" smtClean="0">
                <a:solidFill>
                  <a:schemeClr val="bg1"/>
                </a:solidFill>
                <a:latin typeface="Microsoft Sans Serif"/>
                <a:cs typeface="Microsoft Sans Serif"/>
              </a:rPr>
              <a:t>metoddttum</a:t>
            </a:r>
            <a:r>
              <a:rPr lang="ru-RU" sz="2400" dirty="0" smtClean="0">
                <a:solidFill>
                  <a:schemeClr val="bg1"/>
                </a:solidFill>
                <a:latin typeface="Microsoft Sans Serif"/>
                <a:cs typeface="Microsoft Sans Serif"/>
              </a:rPr>
              <a:t>@</a:t>
            </a:r>
            <a:r>
              <a:rPr lang="en-US" sz="2400" dirty="0" smtClean="0">
                <a:solidFill>
                  <a:schemeClr val="bg1"/>
                </a:solidFill>
                <a:latin typeface="Microsoft Sans Serif"/>
                <a:cs typeface="Microsoft Sans Serif"/>
              </a:rPr>
              <a:t>mail</a:t>
            </a:r>
            <a:r>
              <a:rPr lang="ru-RU" sz="2400" dirty="0" smtClean="0">
                <a:solidFill>
                  <a:schemeClr val="bg1"/>
                </a:solidFill>
                <a:latin typeface="Microsoft Sans Serif"/>
                <a:cs typeface="Microsoft Sans Serif"/>
              </a:rPr>
              <a:t>.</a:t>
            </a:r>
            <a:r>
              <a:rPr lang="ru-RU" sz="2400" dirty="0" err="1" smtClean="0">
                <a:solidFill>
                  <a:schemeClr val="bg1"/>
                </a:solidFill>
                <a:latin typeface="Microsoft Sans Serif"/>
                <a:cs typeface="Microsoft Sans Serif"/>
              </a:rPr>
              <a:t>ru</a:t>
            </a:r>
            <a:endParaRPr sz="2400" dirty="0">
              <a:solidFill>
                <a:schemeClr val="bg1"/>
              </a:solidFill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760345" y="653795"/>
            <a:ext cx="6273800" cy="12503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000" b="0" spc="135" dirty="0">
                <a:latin typeface="Microsoft Sans Serif"/>
                <a:cs typeface="Microsoft Sans Serif"/>
              </a:rPr>
              <a:t>К</a:t>
            </a:r>
            <a:r>
              <a:rPr sz="8000" b="0" spc="825" dirty="0">
                <a:latin typeface="Microsoft Sans Serif"/>
                <a:cs typeface="Microsoft Sans Serif"/>
              </a:rPr>
              <a:t>ОН</a:t>
            </a:r>
            <a:r>
              <a:rPr sz="8000" b="0" spc="815" dirty="0">
                <a:latin typeface="Microsoft Sans Serif"/>
                <a:cs typeface="Microsoft Sans Serif"/>
              </a:rPr>
              <a:t>ТА</a:t>
            </a:r>
            <a:r>
              <a:rPr sz="8000" b="0" spc="65" dirty="0">
                <a:latin typeface="Microsoft Sans Serif"/>
                <a:cs typeface="Microsoft Sans Serif"/>
              </a:rPr>
              <a:t>К</a:t>
            </a:r>
            <a:r>
              <a:rPr sz="8000" b="0" spc="810" dirty="0">
                <a:latin typeface="Microsoft Sans Serif"/>
                <a:cs typeface="Microsoft Sans Serif"/>
              </a:rPr>
              <a:t>Т</a:t>
            </a:r>
            <a:r>
              <a:rPr sz="8000" b="0" spc="30" dirty="0">
                <a:latin typeface="Microsoft Sans Serif"/>
                <a:cs typeface="Microsoft Sans Serif"/>
              </a:rPr>
              <a:t>Ы</a:t>
            </a:r>
            <a:endParaRPr sz="80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852736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6857998"/>
                </a:moveTo>
                <a:lnTo>
                  <a:pt x="0" y="0"/>
                </a:lnTo>
              </a:path>
            </a:pathLst>
          </a:custGeom>
          <a:ln w="762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5825" y="619125"/>
            <a:ext cx="1171575" cy="1171575"/>
          </a:xfrm>
          <a:prstGeom prst="rect">
            <a:avLst/>
          </a:prstGeom>
        </p:spPr>
      </p:pic>
      <p:sp>
        <p:nvSpPr>
          <p:cNvPr id="8" name="object 5"/>
          <p:cNvSpPr/>
          <p:nvPr/>
        </p:nvSpPr>
        <p:spPr>
          <a:xfrm>
            <a:off x="5457824" y="957264"/>
            <a:ext cx="57152" cy="59436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6857998"/>
                </a:moveTo>
                <a:lnTo>
                  <a:pt x="0" y="0"/>
                </a:lnTo>
              </a:path>
            </a:pathLst>
          </a:custGeom>
          <a:ln w="762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1392</TotalTime>
  <Words>694</Words>
  <Application>Microsoft Office PowerPoint</Application>
  <PresentationFormat>Широкоэкранный</PresentationFormat>
  <Paragraphs>165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Courier New</vt:lpstr>
      <vt:lpstr>DM Sans</vt:lpstr>
      <vt:lpstr>Microsoft Sans Serif</vt:lpstr>
      <vt:lpstr>Times New Roman</vt:lpstr>
      <vt:lpstr>Trebuchet MS</vt:lpstr>
      <vt:lpstr>Office Theme</vt:lpstr>
      <vt:lpstr>Проект «Билет в будущее»</vt:lpstr>
      <vt:lpstr>ЦЕЛИ И ЗАДАЧИ ПРОЕКТА «БИЛЕТ В БУДУЩЕЕ»</vt:lpstr>
      <vt:lpstr>УЧАСТНИКИ ПРОЕКТА</vt:lpstr>
      <vt:lpstr>ХОД ПРОЕКТА В 2021 ГОДУ</vt:lpstr>
      <vt:lpstr>ЭТАПЫ РЕАЛИЗАЦИИ ПРОЕКТА</vt:lpstr>
      <vt:lpstr>ДИСТАНЦИОННЫЙ ЭТАП</vt:lpstr>
      <vt:lpstr>ОЧНЫЙ ЭТАП</vt:lpstr>
      <vt:lpstr>ТЕМАТИЧЕСКИЕ НАПРАВЛЕНИЯ ОБРАЗОВАТЕЛЬНОЙ  ПРОФОРИЕНТАЦИОННОЙ ПРОГРАММЫ 2021</vt:lpstr>
      <vt:lpstr>Презентация PowerPoint</vt:lpstr>
      <vt:lpstr>СХЕМА ОБРАЗОВАТЕЛЬНОЙ ПРОГРАММЫ ВЫСТАВКИ:</vt:lpstr>
      <vt:lpstr>Презентация PowerPoint</vt:lpstr>
      <vt:lpstr>КОНТАКТЫ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«Билет в будущее»</dc:title>
  <dc:creator>User</dc:creator>
  <cp:lastModifiedBy>bakae</cp:lastModifiedBy>
  <cp:revision>16</cp:revision>
  <dcterms:created xsi:type="dcterms:W3CDTF">2021-08-21T07:05:11Z</dcterms:created>
  <dcterms:modified xsi:type="dcterms:W3CDTF">2021-09-16T07:06:05Z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2021-08-18T00:00:00Z</vt:filetime>
  </property>
  <property fmtid="{D5CDD505-2E9C-101B-9397-08002B2CF9AE}" pid="3" name="LastSaved">
    <vt:filetime>2021-08-21T00:00:00Z</vt:filetime>
  </property>
</Properties>
</file>