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97" r:id="rId4"/>
    <p:sldId id="308" r:id="rId5"/>
    <p:sldId id="309" r:id="rId6"/>
    <p:sldId id="310" r:id="rId7"/>
    <p:sldId id="313" r:id="rId8"/>
    <p:sldId id="314" r:id="rId9"/>
    <p:sldId id="315" r:id="rId10"/>
    <p:sldId id="307" r:id="rId11"/>
    <p:sldId id="312" r:id="rId12"/>
  </p:sldIdLst>
  <p:sldSz cx="12192000" cy="6858000"/>
  <p:notesSz cx="6797675" cy="99282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hlYXAXH1mIU+OftLBLY6IFY1Bl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0" autoAdjust="0"/>
    <p:restoredTop sz="94650" autoAdjust="0"/>
  </p:normalViewPr>
  <p:slideViewPr>
    <p:cSldViewPr snapToGrid="0">
      <p:cViewPr varScale="1">
        <p:scale>
          <a:sx n="83" d="100"/>
          <a:sy n="83" d="100"/>
        </p:scale>
        <p:origin x="60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48" Type="http://customschemas.google.com/relationships/presentationmetadata" Target="meta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5D80BB-A276-4BFA-A57A-83C0979C893A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22D2C04-C06B-4DAA-A117-0CC0F1A52304}">
      <dgm:prSet phldrT="[Текст]" phldr="1"/>
      <dgm:spPr/>
      <dgm:t>
        <a:bodyPr/>
        <a:lstStyle/>
        <a:p>
          <a:endParaRPr lang="ru-RU" dirty="0"/>
        </a:p>
      </dgm:t>
    </dgm:pt>
    <dgm:pt modelId="{41C5255E-990F-4304-B2A0-20C8045EFD07}" type="parTrans" cxnId="{C7AB46BE-899E-4294-A1A7-1BBC75C1684D}">
      <dgm:prSet/>
      <dgm:spPr/>
      <dgm:t>
        <a:bodyPr/>
        <a:lstStyle/>
        <a:p>
          <a:endParaRPr lang="ru-RU"/>
        </a:p>
      </dgm:t>
    </dgm:pt>
    <dgm:pt modelId="{4EAF2DAE-010D-46F2-9A9B-174FD74563D3}" type="sibTrans" cxnId="{C7AB46BE-899E-4294-A1A7-1BBC75C1684D}">
      <dgm:prSet/>
      <dgm:spPr/>
      <dgm:t>
        <a:bodyPr/>
        <a:lstStyle/>
        <a:p>
          <a:endParaRPr lang="ru-RU"/>
        </a:p>
      </dgm:t>
    </dgm:pt>
    <dgm:pt modelId="{8DDD6279-1C32-4E04-9099-785E23FF48ED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применять полученные в ходе обучения естественнонаучные знания для объяснения явлений</a:t>
          </a:r>
          <a:endParaRPr lang="ru-RU" dirty="0">
            <a:solidFill>
              <a:schemeClr val="bg2"/>
            </a:solidFill>
          </a:endParaRPr>
        </a:p>
      </dgm:t>
    </dgm:pt>
    <dgm:pt modelId="{EEEEC8F3-A420-4EA0-9D00-C0C8EC2D1077}" type="parTrans" cxnId="{FE9178DC-FF7D-4422-AC5B-F93CAE737BC4}">
      <dgm:prSet/>
      <dgm:spPr/>
      <dgm:t>
        <a:bodyPr/>
        <a:lstStyle/>
        <a:p>
          <a:endParaRPr lang="ru-RU"/>
        </a:p>
      </dgm:t>
    </dgm:pt>
    <dgm:pt modelId="{9B667148-4052-4DC8-855E-641625F456A3}" type="sibTrans" cxnId="{FE9178DC-FF7D-4422-AC5B-F93CAE737BC4}">
      <dgm:prSet/>
      <dgm:spPr/>
      <dgm:t>
        <a:bodyPr/>
        <a:lstStyle/>
        <a:p>
          <a:endParaRPr lang="ru-RU"/>
        </a:p>
      </dgm:t>
    </dgm:pt>
    <dgm:pt modelId="{7AA931F4-175D-4107-9B17-640A872698C2}">
      <dgm:prSet phldrT="[Текст]" phldr="1"/>
      <dgm:spPr/>
      <dgm:t>
        <a:bodyPr/>
        <a:lstStyle/>
        <a:p>
          <a:endParaRPr lang="ru-RU" dirty="0"/>
        </a:p>
      </dgm:t>
    </dgm:pt>
    <dgm:pt modelId="{3ACDC439-05F9-4804-BFF2-0D7FA84F0DFD}" type="parTrans" cxnId="{EEBC558C-48B0-4FE2-9306-062B4B98555C}">
      <dgm:prSet/>
      <dgm:spPr/>
      <dgm:t>
        <a:bodyPr/>
        <a:lstStyle/>
        <a:p>
          <a:endParaRPr lang="ru-RU"/>
        </a:p>
      </dgm:t>
    </dgm:pt>
    <dgm:pt modelId="{F6BA09B9-65EA-4261-9F1E-B1891A2ABCFB}" type="sibTrans" cxnId="{EEBC558C-48B0-4FE2-9306-062B4B98555C}">
      <dgm:prSet/>
      <dgm:spPr/>
      <dgm:t>
        <a:bodyPr/>
        <a:lstStyle/>
        <a:p>
          <a:endParaRPr lang="ru-RU"/>
        </a:p>
      </dgm:t>
    </dgm:pt>
    <dgm:pt modelId="{96C9DF31-8AA5-4CA9-BB15-F26B0BBA5845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создавать и применять объяснительные модели</a:t>
          </a:r>
          <a:endParaRPr lang="ru-RU" dirty="0">
            <a:solidFill>
              <a:schemeClr val="bg2"/>
            </a:solidFill>
          </a:endParaRPr>
        </a:p>
      </dgm:t>
    </dgm:pt>
    <dgm:pt modelId="{53A5630E-4651-4291-B459-62EA18FA7CD5}" type="parTrans" cxnId="{ABE83A1C-E728-4700-AC74-5A56ED28687F}">
      <dgm:prSet/>
      <dgm:spPr/>
      <dgm:t>
        <a:bodyPr/>
        <a:lstStyle/>
        <a:p>
          <a:endParaRPr lang="ru-RU"/>
        </a:p>
      </dgm:t>
    </dgm:pt>
    <dgm:pt modelId="{1D56D426-B706-4F55-849D-0C2032E0822C}" type="sibTrans" cxnId="{ABE83A1C-E728-4700-AC74-5A56ED28687F}">
      <dgm:prSet/>
      <dgm:spPr/>
      <dgm:t>
        <a:bodyPr/>
        <a:lstStyle/>
        <a:p>
          <a:endParaRPr lang="ru-RU"/>
        </a:p>
      </dgm:t>
    </dgm:pt>
    <dgm:pt modelId="{69BF847B-1AD0-4A64-B14D-ABB240816AAB}">
      <dgm:prSet phldrT="[Текст]" phldr="1"/>
      <dgm:spPr/>
      <dgm:t>
        <a:bodyPr/>
        <a:lstStyle/>
        <a:p>
          <a:endParaRPr lang="ru-RU" dirty="0"/>
        </a:p>
      </dgm:t>
    </dgm:pt>
    <dgm:pt modelId="{6FDADB7F-5629-4563-A5B6-929395D5EB29}" type="parTrans" cxnId="{D55F96E1-A6ED-46BE-A015-F2208842EABA}">
      <dgm:prSet/>
      <dgm:spPr/>
      <dgm:t>
        <a:bodyPr/>
        <a:lstStyle/>
        <a:p>
          <a:endParaRPr lang="ru-RU"/>
        </a:p>
      </dgm:t>
    </dgm:pt>
    <dgm:pt modelId="{967BCA10-3232-4B97-8E1B-B6115C1EB1F5}" type="sibTrans" cxnId="{D55F96E1-A6ED-46BE-A015-F2208842EABA}">
      <dgm:prSet/>
      <dgm:spPr/>
      <dgm:t>
        <a:bodyPr/>
        <a:lstStyle/>
        <a:p>
          <a:endParaRPr lang="ru-RU"/>
        </a:p>
      </dgm:t>
    </dgm:pt>
    <dgm:pt modelId="{DF89B387-83B2-4036-9E8D-5DF79AFEA488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прогнозировать развитие явлений и процессов</a:t>
          </a:r>
          <a:endParaRPr lang="ru-RU" dirty="0">
            <a:solidFill>
              <a:schemeClr val="bg2"/>
            </a:solidFill>
          </a:endParaRPr>
        </a:p>
      </dgm:t>
    </dgm:pt>
    <dgm:pt modelId="{B137F8BD-D741-4C2A-9ACF-FB917373210B}" type="parTrans" cxnId="{C3826E8D-B2AA-4F62-ABF6-0D2C5BBFA3AF}">
      <dgm:prSet/>
      <dgm:spPr/>
      <dgm:t>
        <a:bodyPr/>
        <a:lstStyle/>
        <a:p>
          <a:endParaRPr lang="ru-RU"/>
        </a:p>
      </dgm:t>
    </dgm:pt>
    <dgm:pt modelId="{F00CB99E-2CC7-44E6-966F-CBEB52FC37BD}" type="sibTrans" cxnId="{C3826E8D-B2AA-4F62-ABF6-0D2C5BBFA3AF}">
      <dgm:prSet/>
      <dgm:spPr/>
      <dgm:t>
        <a:bodyPr/>
        <a:lstStyle/>
        <a:p>
          <a:endParaRPr lang="ru-RU"/>
        </a:p>
      </dgm:t>
    </dgm:pt>
    <dgm:pt modelId="{FC82F3D4-02DC-4C49-9B1B-D6CB14842F0F}">
      <dgm:prSet/>
      <dgm:spPr/>
      <dgm:t>
        <a:bodyPr/>
        <a:lstStyle/>
        <a:p>
          <a:endParaRPr lang="ru-RU"/>
        </a:p>
      </dgm:t>
    </dgm:pt>
    <dgm:pt modelId="{EBA7A5D6-19E9-4D28-9C71-8A0C570B32D7}" type="parTrans" cxnId="{A9C1879C-61EE-43D9-A4A2-8C1C14966A05}">
      <dgm:prSet/>
      <dgm:spPr/>
      <dgm:t>
        <a:bodyPr/>
        <a:lstStyle/>
        <a:p>
          <a:endParaRPr lang="ru-RU"/>
        </a:p>
      </dgm:t>
    </dgm:pt>
    <dgm:pt modelId="{7BF455F7-90F6-45D6-83E4-7B760ED23CC6}" type="sibTrans" cxnId="{A9C1879C-61EE-43D9-A4A2-8C1C14966A05}">
      <dgm:prSet/>
      <dgm:spPr/>
      <dgm:t>
        <a:bodyPr/>
        <a:lstStyle/>
        <a:p>
          <a:endParaRPr lang="ru-RU"/>
        </a:p>
      </dgm:t>
    </dgm:pt>
    <dgm:pt modelId="{6B7A31E6-3D93-4C72-A5FC-91158A83906B}">
      <dgm:prSet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объяснять принцип действия технологий и приборов</a:t>
          </a:r>
          <a:endParaRPr lang="ru-RU" dirty="0">
            <a:solidFill>
              <a:schemeClr val="bg2"/>
            </a:solidFill>
          </a:endParaRPr>
        </a:p>
      </dgm:t>
    </dgm:pt>
    <dgm:pt modelId="{A7873B03-0879-4DC2-BBFB-68AE20A99554}" type="parTrans" cxnId="{1C2B55D2-E498-4A91-BD3F-385E4F49766A}">
      <dgm:prSet/>
      <dgm:spPr/>
      <dgm:t>
        <a:bodyPr/>
        <a:lstStyle/>
        <a:p>
          <a:endParaRPr lang="ru-RU"/>
        </a:p>
      </dgm:t>
    </dgm:pt>
    <dgm:pt modelId="{47F63969-8C25-4A30-BD78-FF1FE62068C3}" type="sibTrans" cxnId="{1C2B55D2-E498-4A91-BD3F-385E4F49766A}">
      <dgm:prSet/>
      <dgm:spPr/>
      <dgm:t>
        <a:bodyPr/>
        <a:lstStyle/>
        <a:p>
          <a:endParaRPr lang="ru-RU"/>
        </a:p>
      </dgm:t>
    </dgm:pt>
    <dgm:pt modelId="{F72402B9-996A-461B-832D-21B307A62953}" type="pres">
      <dgm:prSet presAssocID="{3D5D80BB-A276-4BFA-A57A-83C0979C89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E92AE8-7509-46CA-A169-49FFE87FA543}" type="pres">
      <dgm:prSet presAssocID="{A22D2C04-C06B-4DAA-A117-0CC0F1A52304}" presName="composite" presStyleCnt="0"/>
      <dgm:spPr/>
    </dgm:pt>
    <dgm:pt modelId="{BC76954C-ECE4-4923-98B8-057C1AD8D49E}" type="pres">
      <dgm:prSet presAssocID="{A22D2C04-C06B-4DAA-A117-0CC0F1A5230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A01439-9A54-4C90-94AB-698AB53EFE53}" type="pres">
      <dgm:prSet presAssocID="{A22D2C04-C06B-4DAA-A117-0CC0F1A5230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23AF8-B5FA-4C00-9C1A-8093BDE20BDC}" type="pres">
      <dgm:prSet presAssocID="{4EAF2DAE-010D-46F2-9A9B-174FD74563D3}" presName="sp" presStyleCnt="0"/>
      <dgm:spPr/>
    </dgm:pt>
    <dgm:pt modelId="{FA769192-15EA-4CC8-AD39-77148F9FDD7F}" type="pres">
      <dgm:prSet presAssocID="{7AA931F4-175D-4107-9B17-640A872698C2}" presName="composite" presStyleCnt="0"/>
      <dgm:spPr/>
    </dgm:pt>
    <dgm:pt modelId="{C6C3D558-3ADD-4E1D-9B9D-034D0CEFCBA8}" type="pres">
      <dgm:prSet presAssocID="{7AA931F4-175D-4107-9B17-640A872698C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D7453-A0EF-41F3-83BA-3F059A4C7742}" type="pres">
      <dgm:prSet presAssocID="{7AA931F4-175D-4107-9B17-640A872698C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ADB7C-D00F-4CD4-95EE-37DA0EF036B0}" type="pres">
      <dgm:prSet presAssocID="{F6BA09B9-65EA-4261-9F1E-B1891A2ABCFB}" presName="sp" presStyleCnt="0"/>
      <dgm:spPr/>
    </dgm:pt>
    <dgm:pt modelId="{05317709-87AB-4FE8-981E-DE70E3084340}" type="pres">
      <dgm:prSet presAssocID="{69BF847B-1AD0-4A64-B14D-ABB240816AAB}" presName="composite" presStyleCnt="0"/>
      <dgm:spPr/>
    </dgm:pt>
    <dgm:pt modelId="{FCE60D30-76AA-4495-87CB-488DE0C03FE8}" type="pres">
      <dgm:prSet presAssocID="{69BF847B-1AD0-4A64-B14D-ABB240816AA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4D9D9-0FEB-4458-A55F-665DC3B69F5B}" type="pres">
      <dgm:prSet presAssocID="{69BF847B-1AD0-4A64-B14D-ABB240816AA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3BEF9-00E7-4E90-BF60-B18C4DD0200B}" type="pres">
      <dgm:prSet presAssocID="{967BCA10-3232-4B97-8E1B-B6115C1EB1F5}" presName="sp" presStyleCnt="0"/>
      <dgm:spPr/>
    </dgm:pt>
    <dgm:pt modelId="{1D148D12-D330-462F-BBEA-58349762D06D}" type="pres">
      <dgm:prSet presAssocID="{FC82F3D4-02DC-4C49-9B1B-D6CB14842F0F}" presName="composite" presStyleCnt="0"/>
      <dgm:spPr/>
    </dgm:pt>
    <dgm:pt modelId="{2F4D5931-309E-4F60-97BB-3357B2068771}" type="pres">
      <dgm:prSet presAssocID="{FC82F3D4-02DC-4C49-9B1B-D6CB14842F0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C5128-85F0-4FE7-BECC-8AD4AD0979CA}" type="pres">
      <dgm:prSet presAssocID="{FC82F3D4-02DC-4C49-9B1B-D6CB14842F0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AB46BE-899E-4294-A1A7-1BBC75C1684D}" srcId="{3D5D80BB-A276-4BFA-A57A-83C0979C893A}" destId="{A22D2C04-C06B-4DAA-A117-0CC0F1A52304}" srcOrd="0" destOrd="0" parTransId="{41C5255E-990F-4304-B2A0-20C8045EFD07}" sibTransId="{4EAF2DAE-010D-46F2-9A9B-174FD74563D3}"/>
    <dgm:cxn modelId="{E90BB958-C909-4257-B220-CFB43C91EF00}" type="presOf" srcId="{A22D2C04-C06B-4DAA-A117-0CC0F1A52304}" destId="{BC76954C-ECE4-4923-98B8-057C1AD8D49E}" srcOrd="0" destOrd="0" presId="urn:microsoft.com/office/officeart/2005/8/layout/chevron2"/>
    <dgm:cxn modelId="{7235B82F-3F25-4B57-AB38-7A451CFDFE1F}" type="presOf" srcId="{69BF847B-1AD0-4A64-B14D-ABB240816AAB}" destId="{FCE60D30-76AA-4495-87CB-488DE0C03FE8}" srcOrd="0" destOrd="0" presId="urn:microsoft.com/office/officeart/2005/8/layout/chevron2"/>
    <dgm:cxn modelId="{40A823B7-58A9-4DC1-A60C-04EAEC5E7CD4}" type="presOf" srcId="{DF89B387-83B2-4036-9E8D-5DF79AFEA488}" destId="{2A24D9D9-0FEB-4458-A55F-665DC3B69F5B}" srcOrd="0" destOrd="0" presId="urn:microsoft.com/office/officeart/2005/8/layout/chevron2"/>
    <dgm:cxn modelId="{691FED84-EE9B-4641-BB24-B898536CB009}" type="presOf" srcId="{7AA931F4-175D-4107-9B17-640A872698C2}" destId="{C6C3D558-3ADD-4E1D-9B9D-034D0CEFCBA8}" srcOrd="0" destOrd="0" presId="urn:microsoft.com/office/officeart/2005/8/layout/chevron2"/>
    <dgm:cxn modelId="{5EDFD32A-77F1-4CF7-88D1-7BD401018E9C}" type="presOf" srcId="{8DDD6279-1C32-4E04-9099-785E23FF48ED}" destId="{59A01439-9A54-4C90-94AB-698AB53EFE53}" srcOrd="0" destOrd="0" presId="urn:microsoft.com/office/officeart/2005/8/layout/chevron2"/>
    <dgm:cxn modelId="{D55F96E1-A6ED-46BE-A015-F2208842EABA}" srcId="{3D5D80BB-A276-4BFA-A57A-83C0979C893A}" destId="{69BF847B-1AD0-4A64-B14D-ABB240816AAB}" srcOrd="2" destOrd="0" parTransId="{6FDADB7F-5629-4563-A5B6-929395D5EB29}" sibTransId="{967BCA10-3232-4B97-8E1B-B6115C1EB1F5}"/>
    <dgm:cxn modelId="{EEBC558C-48B0-4FE2-9306-062B4B98555C}" srcId="{3D5D80BB-A276-4BFA-A57A-83C0979C893A}" destId="{7AA931F4-175D-4107-9B17-640A872698C2}" srcOrd="1" destOrd="0" parTransId="{3ACDC439-05F9-4804-BFF2-0D7FA84F0DFD}" sibTransId="{F6BA09B9-65EA-4261-9F1E-B1891A2ABCFB}"/>
    <dgm:cxn modelId="{8B81B854-DA5F-46F2-8753-C72418AC23F1}" type="presOf" srcId="{96C9DF31-8AA5-4CA9-BB15-F26B0BBA5845}" destId="{C47D7453-A0EF-41F3-83BA-3F059A4C7742}" srcOrd="0" destOrd="0" presId="urn:microsoft.com/office/officeart/2005/8/layout/chevron2"/>
    <dgm:cxn modelId="{B0613880-5A1A-4110-AD02-DBAD0273B45C}" type="presOf" srcId="{FC82F3D4-02DC-4C49-9B1B-D6CB14842F0F}" destId="{2F4D5931-309E-4F60-97BB-3357B2068771}" srcOrd="0" destOrd="0" presId="urn:microsoft.com/office/officeart/2005/8/layout/chevron2"/>
    <dgm:cxn modelId="{ABE83A1C-E728-4700-AC74-5A56ED28687F}" srcId="{7AA931F4-175D-4107-9B17-640A872698C2}" destId="{96C9DF31-8AA5-4CA9-BB15-F26B0BBA5845}" srcOrd="0" destOrd="0" parTransId="{53A5630E-4651-4291-B459-62EA18FA7CD5}" sibTransId="{1D56D426-B706-4F55-849D-0C2032E0822C}"/>
    <dgm:cxn modelId="{1C2B55D2-E498-4A91-BD3F-385E4F49766A}" srcId="{FC82F3D4-02DC-4C49-9B1B-D6CB14842F0F}" destId="{6B7A31E6-3D93-4C72-A5FC-91158A83906B}" srcOrd="0" destOrd="0" parTransId="{A7873B03-0879-4DC2-BBFB-68AE20A99554}" sibTransId="{47F63969-8C25-4A30-BD78-FF1FE62068C3}"/>
    <dgm:cxn modelId="{FE9178DC-FF7D-4422-AC5B-F93CAE737BC4}" srcId="{A22D2C04-C06B-4DAA-A117-0CC0F1A52304}" destId="{8DDD6279-1C32-4E04-9099-785E23FF48ED}" srcOrd="0" destOrd="0" parTransId="{EEEEC8F3-A420-4EA0-9D00-C0C8EC2D1077}" sibTransId="{9B667148-4052-4DC8-855E-641625F456A3}"/>
    <dgm:cxn modelId="{A9C1879C-61EE-43D9-A4A2-8C1C14966A05}" srcId="{3D5D80BB-A276-4BFA-A57A-83C0979C893A}" destId="{FC82F3D4-02DC-4C49-9B1B-D6CB14842F0F}" srcOrd="3" destOrd="0" parTransId="{EBA7A5D6-19E9-4D28-9C71-8A0C570B32D7}" sibTransId="{7BF455F7-90F6-45D6-83E4-7B760ED23CC6}"/>
    <dgm:cxn modelId="{72A2D7AC-6341-4CF7-B554-36C88AC46AB1}" type="presOf" srcId="{3D5D80BB-A276-4BFA-A57A-83C0979C893A}" destId="{F72402B9-996A-461B-832D-21B307A62953}" srcOrd="0" destOrd="0" presId="urn:microsoft.com/office/officeart/2005/8/layout/chevron2"/>
    <dgm:cxn modelId="{2D4B4392-D843-4017-80B7-87BAC0F57EE7}" type="presOf" srcId="{6B7A31E6-3D93-4C72-A5FC-91158A83906B}" destId="{83FC5128-85F0-4FE7-BECC-8AD4AD0979CA}" srcOrd="0" destOrd="0" presId="urn:microsoft.com/office/officeart/2005/8/layout/chevron2"/>
    <dgm:cxn modelId="{C3826E8D-B2AA-4F62-ABF6-0D2C5BBFA3AF}" srcId="{69BF847B-1AD0-4A64-B14D-ABB240816AAB}" destId="{DF89B387-83B2-4036-9E8D-5DF79AFEA488}" srcOrd="0" destOrd="0" parTransId="{B137F8BD-D741-4C2A-9ACF-FB917373210B}" sibTransId="{F00CB99E-2CC7-44E6-966F-CBEB52FC37BD}"/>
    <dgm:cxn modelId="{4FCC6605-B661-476E-A6F7-7C0853489D43}" type="presParOf" srcId="{F72402B9-996A-461B-832D-21B307A62953}" destId="{79E92AE8-7509-46CA-A169-49FFE87FA543}" srcOrd="0" destOrd="0" presId="urn:microsoft.com/office/officeart/2005/8/layout/chevron2"/>
    <dgm:cxn modelId="{FDC76BE7-09CA-4CE7-BADD-43434F336D74}" type="presParOf" srcId="{79E92AE8-7509-46CA-A169-49FFE87FA543}" destId="{BC76954C-ECE4-4923-98B8-057C1AD8D49E}" srcOrd="0" destOrd="0" presId="urn:microsoft.com/office/officeart/2005/8/layout/chevron2"/>
    <dgm:cxn modelId="{37D65B1A-5CFA-40FF-9813-843BEFDE9F96}" type="presParOf" srcId="{79E92AE8-7509-46CA-A169-49FFE87FA543}" destId="{59A01439-9A54-4C90-94AB-698AB53EFE53}" srcOrd="1" destOrd="0" presId="urn:microsoft.com/office/officeart/2005/8/layout/chevron2"/>
    <dgm:cxn modelId="{C4701ABF-9AEA-4533-8CC7-5B88BD98F0F2}" type="presParOf" srcId="{F72402B9-996A-461B-832D-21B307A62953}" destId="{08B23AF8-B5FA-4C00-9C1A-8093BDE20BDC}" srcOrd="1" destOrd="0" presId="urn:microsoft.com/office/officeart/2005/8/layout/chevron2"/>
    <dgm:cxn modelId="{D49532EE-1127-4FE6-890E-76C902041D9F}" type="presParOf" srcId="{F72402B9-996A-461B-832D-21B307A62953}" destId="{FA769192-15EA-4CC8-AD39-77148F9FDD7F}" srcOrd="2" destOrd="0" presId="urn:microsoft.com/office/officeart/2005/8/layout/chevron2"/>
    <dgm:cxn modelId="{66A030E9-930A-4592-863C-F770EB6064FC}" type="presParOf" srcId="{FA769192-15EA-4CC8-AD39-77148F9FDD7F}" destId="{C6C3D558-3ADD-4E1D-9B9D-034D0CEFCBA8}" srcOrd="0" destOrd="0" presId="urn:microsoft.com/office/officeart/2005/8/layout/chevron2"/>
    <dgm:cxn modelId="{64D67F48-7673-4DBA-92BA-1F2F31C8AAE3}" type="presParOf" srcId="{FA769192-15EA-4CC8-AD39-77148F9FDD7F}" destId="{C47D7453-A0EF-41F3-83BA-3F059A4C7742}" srcOrd="1" destOrd="0" presId="urn:microsoft.com/office/officeart/2005/8/layout/chevron2"/>
    <dgm:cxn modelId="{B9E995BA-4726-4022-B1D8-5DB0D191082D}" type="presParOf" srcId="{F72402B9-996A-461B-832D-21B307A62953}" destId="{C37ADB7C-D00F-4CD4-95EE-37DA0EF036B0}" srcOrd="3" destOrd="0" presId="urn:microsoft.com/office/officeart/2005/8/layout/chevron2"/>
    <dgm:cxn modelId="{1B7CAB2B-89CC-4DAC-B269-D73C130AFC1D}" type="presParOf" srcId="{F72402B9-996A-461B-832D-21B307A62953}" destId="{05317709-87AB-4FE8-981E-DE70E3084340}" srcOrd="4" destOrd="0" presId="urn:microsoft.com/office/officeart/2005/8/layout/chevron2"/>
    <dgm:cxn modelId="{65279E7D-4A6E-4F4C-9953-1F519BC28390}" type="presParOf" srcId="{05317709-87AB-4FE8-981E-DE70E3084340}" destId="{FCE60D30-76AA-4495-87CB-488DE0C03FE8}" srcOrd="0" destOrd="0" presId="urn:microsoft.com/office/officeart/2005/8/layout/chevron2"/>
    <dgm:cxn modelId="{A38FD3F0-662A-4402-9E3C-A87CE7813EE8}" type="presParOf" srcId="{05317709-87AB-4FE8-981E-DE70E3084340}" destId="{2A24D9D9-0FEB-4458-A55F-665DC3B69F5B}" srcOrd="1" destOrd="0" presId="urn:microsoft.com/office/officeart/2005/8/layout/chevron2"/>
    <dgm:cxn modelId="{306DD0CA-585F-4DEB-ACC1-90E2B60CB249}" type="presParOf" srcId="{F72402B9-996A-461B-832D-21B307A62953}" destId="{2A23BEF9-00E7-4E90-BF60-B18C4DD0200B}" srcOrd="5" destOrd="0" presId="urn:microsoft.com/office/officeart/2005/8/layout/chevron2"/>
    <dgm:cxn modelId="{814AB877-8914-4C98-B935-2AE2CB7EF89E}" type="presParOf" srcId="{F72402B9-996A-461B-832D-21B307A62953}" destId="{1D148D12-D330-462F-BBEA-58349762D06D}" srcOrd="6" destOrd="0" presId="urn:microsoft.com/office/officeart/2005/8/layout/chevron2"/>
    <dgm:cxn modelId="{87D7CA6C-C78F-409F-9EC8-05917FB054E9}" type="presParOf" srcId="{1D148D12-D330-462F-BBEA-58349762D06D}" destId="{2F4D5931-309E-4F60-97BB-3357B2068771}" srcOrd="0" destOrd="0" presId="urn:microsoft.com/office/officeart/2005/8/layout/chevron2"/>
    <dgm:cxn modelId="{510ED964-FABF-4287-9FA3-6AB65005ED27}" type="presParOf" srcId="{1D148D12-D330-462F-BBEA-58349762D06D}" destId="{83FC5128-85F0-4FE7-BECC-8AD4AD0979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5D80BB-A276-4BFA-A57A-83C0979C893A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22D2C04-C06B-4DAA-A117-0CC0F1A52304}">
      <dgm:prSet phldrT="[Текст]" phldr="1"/>
      <dgm:spPr/>
      <dgm:t>
        <a:bodyPr/>
        <a:lstStyle/>
        <a:p>
          <a:endParaRPr lang="ru-RU" dirty="0"/>
        </a:p>
      </dgm:t>
    </dgm:pt>
    <dgm:pt modelId="{41C5255E-990F-4304-B2A0-20C8045EFD07}" type="parTrans" cxnId="{C7AB46BE-899E-4294-A1A7-1BBC75C1684D}">
      <dgm:prSet/>
      <dgm:spPr/>
      <dgm:t>
        <a:bodyPr/>
        <a:lstStyle/>
        <a:p>
          <a:endParaRPr lang="ru-RU"/>
        </a:p>
      </dgm:t>
    </dgm:pt>
    <dgm:pt modelId="{4EAF2DAE-010D-46F2-9A9B-174FD74563D3}" type="sibTrans" cxnId="{C7AB46BE-899E-4294-A1A7-1BBC75C1684D}">
      <dgm:prSet/>
      <dgm:spPr/>
      <dgm:t>
        <a:bodyPr/>
        <a:lstStyle/>
        <a:p>
          <a:endParaRPr lang="ru-RU"/>
        </a:p>
      </dgm:t>
    </dgm:pt>
    <dgm:pt modelId="{8DDD6279-1C32-4E04-9099-785E23FF48ED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распознавание и формулирование цели исследования</a:t>
          </a:r>
          <a:endParaRPr lang="ru-RU" dirty="0">
            <a:solidFill>
              <a:schemeClr val="bg2"/>
            </a:solidFill>
          </a:endParaRPr>
        </a:p>
      </dgm:t>
    </dgm:pt>
    <dgm:pt modelId="{EEEEC8F3-A420-4EA0-9D00-C0C8EC2D1077}" type="parTrans" cxnId="{FE9178DC-FF7D-4422-AC5B-F93CAE737BC4}">
      <dgm:prSet/>
      <dgm:spPr/>
      <dgm:t>
        <a:bodyPr/>
        <a:lstStyle/>
        <a:p>
          <a:endParaRPr lang="ru-RU"/>
        </a:p>
      </dgm:t>
    </dgm:pt>
    <dgm:pt modelId="{9B667148-4052-4DC8-855E-641625F456A3}" type="sibTrans" cxnId="{FE9178DC-FF7D-4422-AC5B-F93CAE737BC4}">
      <dgm:prSet/>
      <dgm:spPr/>
      <dgm:t>
        <a:bodyPr/>
        <a:lstStyle/>
        <a:p>
          <a:endParaRPr lang="ru-RU"/>
        </a:p>
      </dgm:t>
    </dgm:pt>
    <dgm:pt modelId="{7AA931F4-175D-4107-9B17-640A872698C2}">
      <dgm:prSet phldrT="[Текст]" phldr="1"/>
      <dgm:spPr/>
      <dgm:t>
        <a:bodyPr/>
        <a:lstStyle/>
        <a:p>
          <a:endParaRPr lang="ru-RU" dirty="0"/>
        </a:p>
      </dgm:t>
    </dgm:pt>
    <dgm:pt modelId="{3ACDC439-05F9-4804-BFF2-0D7FA84F0DFD}" type="parTrans" cxnId="{EEBC558C-48B0-4FE2-9306-062B4B98555C}">
      <dgm:prSet/>
      <dgm:spPr/>
      <dgm:t>
        <a:bodyPr/>
        <a:lstStyle/>
        <a:p>
          <a:endParaRPr lang="ru-RU"/>
        </a:p>
      </dgm:t>
    </dgm:pt>
    <dgm:pt modelId="{F6BA09B9-65EA-4261-9F1E-B1891A2ABCFB}" type="sibTrans" cxnId="{EEBC558C-48B0-4FE2-9306-062B4B98555C}">
      <dgm:prSet/>
      <dgm:spPr/>
      <dgm:t>
        <a:bodyPr/>
        <a:lstStyle/>
        <a:p>
          <a:endParaRPr lang="ru-RU"/>
        </a:p>
      </dgm:t>
    </dgm:pt>
    <dgm:pt modelId="{96C9DF31-8AA5-4CA9-BB15-F26B0BBA5845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определение оптимального способа научного исследования и его оценка</a:t>
          </a:r>
          <a:endParaRPr lang="ru-RU" dirty="0">
            <a:solidFill>
              <a:schemeClr val="bg2"/>
            </a:solidFill>
          </a:endParaRPr>
        </a:p>
      </dgm:t>
    </dgm:pt>
    <dgm:pt modelId="{53A5630E-4651-4291-B459-62EA18FA7CD5}" type="parTrans" cxnId="{ABE83A1C-E728-4700-AC74-5A56ED28687F}">
      <dgm:prSet/>
      <dgm:spPr/>
      <dgm:t>
        <a:bodyPr/>
        <a:lstStyle/>
        <a:p>
          <a:endParaRPr lang="ru-RU"/>
        </a:p>
      </dgm:t>
    </dgm:pt>
    <dgm:pt modelId="{1D56D426-B706-4F55-849D-0C2032E0822C}" type="sibTrans" cxnId="{ABE83A1C-E728-4700-AC74-5A56ED28687F}">
      <dgm:prSet/>
      <dgm:spPr/>
      <dgm:t>
        <a:bodyPr/>
        <a:lstStyle/>
        <a:p>
          <a:endParaRPr lang="ru-RU"/>
        </a:p>
      </dgm:t>
    </dgm:pt>
    <dgm:pt modelId="{69BF847B-1AD0-4A64-B14D-ABB240816AAB}">
      <dgm:prSet phldrT="[Текст]" phldr="1"/>
      <dgm:spPr/>
      <dgm:t>
        <a:bodyPr/>
        <a:lstStyle/>
        <a:p>
          <a:endParaRPr lang="ru-RU" dirty="0"/>
        </a:p>
      </dgm:t>
    </dgm:pt>
    <dgm:pt modelId="{6FDADB7F-5629-4563-A5B6-929395D5EB29}" type="parTrans" cxnId="{D55F96E1-A6ED-46BE-A015-F2208842EABA}">
      <dgm:prSet/>
      <dgm:spPr/>
      <dgm:t>
        <a:bodyPr/>
        <a:lstStyle/>
        <a:p>
          <a:endParaRPr lang="ru-RU"/>
        </a:p>
      </dgm:t>
    </dgm:pt>
    <dgm:pt modelId="{967BCA10-3232-4B97-8E1B-B6115C1EB1F5}" type="sibTrans" cxnId="{D55F96E1-A6ED-46BE-A015-F2208842EABA}">
      <dgm:prSet/>
      <dgm:spPr/>
      <dgm:t>
        <a:bodyPr/>
        <a:lstStyle/>
        <a:p>
          <a:endParaRPr lang="ru-RU"/>
        </a:p>
      </dgm:t>
    </dgm:pt>
    <dgm:pt modelId="{DF89B387-83B2-4036-9E8D-5DF79AFEA488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выдвижение и обоснование научных гипотез</a:t>
          </a:r>
          <a:endParaRPr lang="ru-RU" dirty="0">
            <a:solidFill>
              <a:schemeClr val="bg2"/>
            </a:solidFill>
          </a:endParaRPr>
        </a:p>
      </dgm:t>
    </dgm:pt>
    <dgm:pt modelId="{B137F8BD-D741-4C2A-9ACF-FB917373210B}" type="parTrans" cxnId="{C3826E8D-B2AA-4F62-ABF6-0D2C5BBFA3AF}">
      <dgm:prSet/>
      <dgm:spPr/>
      <dgm:t>
        <a:bodyPr/>
        <a:lstStyle/>
        <a:p>
          <a:endParaRPr lang="ru-RU"/>
        </a:p>
      </dgm:t>
    </dgm:pt>
    <dgm:pt modelId="{F00CB99E-2CC7-44E6-966F-CBEB52FC37BD}" type="sibTrans" cxnId="{C3826E8D-B2AA-4F62-ABF6-0D2C5BBFA3AF}">
      <dgm:prSet/>
      <dgm:spPr/>
      <dgm:t>
        <a:bodyPr/>
        <a:lstStyle/>
        <a:p>
          <a:endParaRPr lang="ru-RU"/>
        </a:p>
      </dgm:t>
    </dgm:pt>
    <dgm:pt modelId="{FC82F3D4-02DC-4C49-9B1B-D6CB14842F0F}">
      <dgm:prSet/>
      <dgm:spPr/>
      <dgm:t>
        <a:bodyPr/>
        <a:lstStyle/>
        <a:p>
          <a:endParaRPr lang="ru-RU" dirty="0"/>
        </a:p>
      </dgm:t>
    </dgm:pt>
    <dgm:pt modelId="{EBA7A5D6-19E9-4D28-9C71-8A0C570B32D7}" type="parTrans" cxnId="{A9C1879C-61EE-43D9-A4A2-8C1C14966A05}">
      <dgm:prSet/>
      <dgm:spPr/>
      <dgm:t>
        <a:bodyPr/>
        <a:lstStyle/>
        <a:p>
          <a:endParaRPr lang="ru-RU"/>
        </a:p>
      </dgm:t>
    </dgm:pt>
    <dgm:pt modelId="{7BF455F7-90F6-45D6-83E4-7B760ED23CC6}" type="sibTrans" cxnId="{A9C1879C-61EE-43D9-A4A2-8C1C14966A05}">
      <dgm:prSet/>
      <dgm:spPr/>
      <dgm:t>
        <a:bodyPr/>
        <a:lstStyle/>
        <a:p>
          <a:endParaRPr lang="ru-RU"/>
        </a:p>
      </dgm:t>
    </dgm:pt>
    <dgm:pt modelId="{6B7A31E6-3D93-4C72-A5FC-91158A83906B}">
      <dgm:prSet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поиск и оценка способов обеспечения надежности и достоверности научных данных и объяснений</a:t>
          </a:r>
          <a:endParaRPr lang="ru-RU" dirty="0">
            <a:solidFill>
              <a:schemeClr val="bg2"/>
            </a:solidFill>
          </a:endParaRPr>
        </a:p>
      </dgm:t>
    </dgm:pt>
    <dgm:pt modelId="{A7873B03-0879-4DC2-BBFB-68AE20A99554}" type="parTrans" cxnId="{1C2B55D2-E498-4A91-BD3F-385E4F49766A}">
      <dgm:prSet/>
      <dgm:spPr/>
      <dgm:t>
        <a:bodyPr/>
        <a:lstStyle/>
        <a:p>
          <a:endParaRPr lang="ru-RU"/>
        </a:p>
      </dgm:t>
    </dgm:pt>
    <dgm:pt modelId="{47F63969-8C25-4A30-BD78-FF1FE62068C3}" type="sibTrans" cxnId="{1C2B55D2-E498-4A91-BD3F-385E4F49766A}">
      <dgm:prSet/>
      <dgm:spPr/>
      <dgm:t>
        <a:bodyPr/>
        <a:lstStyle/>
        <a:p>
          <a:endParaRPr lang="ru-RU"/>
        </a:p>
      </dgm:t>
    </dgm:pt>
    <dgm:pt modelId="{F72402B9-996A-461B-832D-21B307A62953}" type="pres">
      <dgm:prSet presAssocID="{3D5D80BB-A276-4BFA-A57A-83C0979C89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E92AE8-7509-46CA-A169-49FFE87FA543}" type="pres">
      <dgm:prSet presAssocID="{A22D2C04-C06B-4DAA-A117-0CC0F1A52304}" presName="composite" presStyleCnt="0"/>
      <dgm:spPr/>
    </dgm:pt>
    <dgm:pt modelId="{BC76954C-ECE4-4923-98B8-057C1AD8D49E}" type="pres">
      <dgm:prSet presAssocID="{A22D2C04-C06B-4DAA-A117-0CC0F1A5230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A01439-9A54-4C90-94AB-698AB53EFE53}" type="pres">
      <dgm:prSet presAssocID="{A22D2C04-C06B-4DAA-A117-0CC0F1A52304}" presName="descendantText" presStyleLbl="alignAcc1" presStyleIdx="0" presStyleCnt="4" custLinFactNeighborX="2993" custLinFactNeighborY="-2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23AF8-B5FA-4C00-9C1A-8093BDE20BDC}" type="pres">
      <dgm:prSet presAssocID="{4EAF2DAE-010D-46F2-9A9B-174FD74563D3}" presName="sp" presStyleCnt="0"/>
      <dgm:spPr/>
    </dgm:pt>
    <dgm:pt modelId="{FA769192-15EA-4CC8-AD39-77148F9FDD7F}" type="pres">
      <dgm:prSet presAssocID="{7AA931F4-175D-4107-9B17-640A872698C2}" presName="composite" presStyleCnt="0"/>
      <dgm:spPr/>
    </dgm:pt>
    <dgm:pt modelId="{C6C3D558-3ADD-4E1D-9B9D-034D0CEFCBA8}" type="pres">
      <dgm:prSet presAssocID="{7AA931F4-175D-4107-9B17-640A872698C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D7453-A0EF-41F3-83BA-3F059A4C7742}" type="pres">
      <dgm:prSet presAssocID="{7AA931F4-175D-4107-9B17-640A872698C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ADB7C-D00F-4CD4-95EE-37DA0EF036B0}" type="pres">
      <dgm:prSet presAssocID="{F6BA09B9-65EA-4261-9F1E-B1891A2ABCFB}" presName="sp" presStyleCnt="0"/>
      <dgm:spPr/>
    </dgm:pt>
    <dgm:pt modelId="{05317709-87AB-4FE8-981E-DE70E3084340}" type="pres">
      <dgm:prSet presAssocID="{69BF847B-1AD0-4A64-B14D-ABB240816AAB}" presName="composite" presStyleCnt="0"/>
      <dgm:spPr/>
    </dgm:pt>
    <dgm:pt modelId="{FCE60D30-76AA-4495-87CB-488DE0C03FE8}" type="pres">
      <dgm:prSet presAssocID="{69BF847B-1AD0-4A64-B14D-ABB240816AA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4D9D9-0FEB-4458-A55F-665DC3B69F5B}" type="pres">
      <dgm:prSet presAssocID="{69BF847B-1AD0-4A64-B14D-ABB240816AA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3BEF9-00E7-4E90-BF60-B18C4DD0200B}" type="pres">
      <dgm:prSet presAssocID="{967BCA10-3232-4B97-8E1B-B6115C1EB1F5}" presName="sp" presStyleCnt="0"/>
      <dgm:spPr/>
    </dgm:pt>
    <dgm:pt modelId="{1D148D12-D330-462F-BBEA-58349762D06D}" type="pres">
      <dgm:prSet presAssocID="{FC82F3D4-02DC-4C49-9B1B-D6CB14842F0F}" presName="composite" presStyleCnt="0"/>
      <dgm:spPr/>
    </dgm:pt>
    <dgm:pt modelId="{2F4D5931-309E-4F60-97BB-3357B2068771}" type="pres">
      <dgm:prSet presAssocID="{FC82F3D4-02DC-4C49-9B1B-D6CB14842F0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C5128-85F0-4FE7-BECC-8AD4AD0979CA}" type="pres">
      <dgm:prSet presAssocID="{FC82F3D4-02DC-4C49-9B1B-D6CB14842F0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09FE4A-59DD-4E73-976F-1DD22E222EFB}" type="presOf" srcId="{DF89B387-83B2-4036-9E8D-5DF79AFEA488}" destId="{2A24D9D9-0FEB-4458-A55F-665DC3B69F5B}" srcOrd="0" destOrd="0" presId="urn:microsoft.com/office/officeart/2005/8/layout/chevron2"/>
    <dgm:cxn modelId="{C7AB46BE-899E-4294-A1A7-1BBC75C1684D}" srcId="{3D5D80BB-A276-4BFA-A57A-83C0979C893A}" destId="{A22D2C04-C06B-4DAA-A117-0CC0F1A52304}" srcOrd="0" destOrd="0" parTransId="{41C5255E-990F-4304-B2A0-20C8045EFD07}" sibTransId="{4EAF2DAE-010D-46F2-9A9B-174FD74563D3}"/>
    <dgm:cxn modelId="{D00B9BAA-45D9-465C-9E5A-C24BF91B38E9}" type="presOf" srcId="{7AA931F4-175D-4107-9B17-640A872698C2}" destId="{C6C3D558-3ADD-4E1D-9B9D-034D0CEFCBA8}" srcOrd="0" destOrd="0" presId="urn:microsoft.com/office/officeart/2005/8/layout/chevron2"/>
    <dgm:cxn modelId="{73D0D456-ADED-461D-BD34-83CE5D096B31}" type="presOf" srcId="{8DDD6279-1C32-4E04-9099-785E23FF48ED}" destId="{59A01439-9A54-4C90-94AB-698AB53EFE53}" srcOrd="0" destOrd="0" presId="urn:microsoft.com/office/officeart/2005/8/layout/chevron2"/>
    <dgm:cxn modelId="{88B8A9BA-DB7E-4BF6-AC69-F7C44BFDE775}" type="presOf" srcId="{A22D2C04-C06B-4DAA-A117-0CC0F1A52304}" destId="{BC76954C-ECE4-4923-98B8-057C1AD8D49E}" srcOrd="0" destOrd="0" presId="urn:microsoft.com/office/officeart/2005/8/layout/chevron2"/>
    <dgm:cxn modelId="{8A1EDE41-69C9-4A7E-8E04-9A156857D00F}" type="presOf" srcId="{6B7A31E6-3D93-4C72-A5FC-91158A83906B}" destId="{83FC5128-85F0-4FE7-BECC-8AD4AD0979CA}" srcOrd="0" destOrd="0" presId="urn:microsoft.com/office/officeart/2005/8/layout/chevron2"/>
    <dgm:cxn modelId="{D55F96E1-A6ED-46BE-A015-F2208842EABA}" srcId="{3D5D80BB-A276-4BFA-A57A-83C0979C893A}" destId="{69BF847B-1AD0-4A64-B14D-ABB240816AAB}" srcOrd="2" destOrd="0" parTransId="{6FDADB7F-5629-4563-A5B6-929395D5EB29}" sibTransId="{967BCA10-3232-4B97-8E1B-B6115C1EB1F5}"/>
    <dgm:cxn modelId="{140D05E0-BDDA-4A69-A263-83D400DC2D5A}" type="presOf" srcId="{96C9DF31-8AA5-4CA9-BB15-F26B0BBA5845}" destId="{C47D7453-A0EF-41F3-83BA-3F059A4C7742}" srcOrd="0" destOrd="0" presId="urn:microsoft.com/office/officeart/2005/8/layout/chevron2"/>
    <dgm:cxn modelId="{BE44C8A3-B89C-48B3-B885-12CA2FAB2667}" type="presOf" srcId="{69BF847B-1AD0-4A64-B14D-ABB240816AAB}" destId="{FCE60D30-76AA-4495-87CB-488DE0C03FE8}" srcOrd="0" destOrd="0" presId="urn:microsoft.com/office/officeart/2005/8/layout/chevron2"/>
    <dgm:cxn modelId="{EEBC558C-48B0-4FE2-9306-062B4B98555C}" srcId="{3D5D80BB-A276-4BFA-A57A-83C0979C893A}" destId="{7AA931F4-175D-4107-9B17-640A872698C2}" srcOrd="1" destOrd="0" parTransId="{3ACDC439-05F9-4804-BFF2-0D7FA84F0DFD}" sibTransId="{F6BA09B9-65EA-4261-9F1E-B1891A2ABCFB}"/>
    <dgm:cxn modelId="{ABE83A1C-E728-4700-AC74-5A56ED28687F}" srcId="{7AA931F4-175D-4107-9B17-640A872698C2}" destId="{96C9DF31-8AA5-4CA9-BB15-F26B0BBA5845}" srcOrd="0" destOrd="0" parTransId="{53A5630E-4651-4291-B459-62EA18FA7CD5}" sibTransId="{1D56D426-B706-4F55-849D-0C2032E0822C}"/>
    <dgm:cxn modelId="{1C2B55D2-E498-4A91-BD3F-385E4F49766A}" srcId="{FC82F3D4-02DC-4C49-9B1B-D6CB14842F0F}" destId="{6B7A31E6-3D93-4C72-A5FC-91158A83906B}" srcOrd="0" destOrd="0" parTransId="{A7873B03-0879-4DC2-BBFB-68AE20A99554}" sibTransId="{47F63969-8C25-4A30-BD78-FF1FE62068C3}"/>
    <dgm:cxn modelId="{FE9178DC-FF7D-4422-AC5B-F93CAE737BC4}" srcId="{A22D2C04-C06B-4DAA-A117-0CC0F1A52304}" destId="{8DDD6279-1C32-4E04-9099-785E23FF48ED}" srcOrd="0" destOrd="0" parTransId="{EEEEC8F3-A420-4EA0-9D00-C0C8EC2D1077}" sibTransId="{9B667148-4052-4DC8-855E-641625F456A3}"/>
    <dgm:cxn modelId="{5D07B9DA-2867-4B15-996A-4D465A6807EB}" type="presOf" srcId="{3D5D80BB-A276-4BFA-A57A-83C0979C893A}" destId="{F72402B9-996A-461B-832D-21B307A62953}" srcOrd="0" destOrd="0" presId="urn:microsoft.com/office/officeart/2005/8/layout/chevron2"/>
    <dgm:cxn modelId="{A9C1879C-61EE-43D9-A4A2-8C1C14966A05}" srcId="{3D5D80BB-A276-4BFA-A57A-83C0979C893A}" destId="{FC82F3D4-02DC-4C49-9B1B-D6CB14842F0F}" srcOrd="3" destOrd="0" parTransId="{EBA7A5D6-19E9-4D28-9C71-8A0C570B32D7}" sibTransId="{7BF455F7-90F6-45D6-83E4-7B760ED23CC6}"/>
    <dgm:cxn modelId="{C3826E8D-B2AA-4F62-ABF6-0D2C5BBFA3AF}" srcId="{69BF847B-1AD0-4A64-B14D-ABB240816AAB}" destId="{DF89B387-83B2-4036-9E8D-5DF79AFEA488}" srcOrd="0" destOrd="0" parTransId="{B137F8BD-D741-4C2A-9ACF-FB917373210B}" sibTransId="{F00CB99E-2CC7-44E6-966F-CBEB52FC37BD}"/>
    <dgm:cxn modelId="{F51BA7CF-DF72-4D31-A5F3-B1627D26C93D}" type="presOf" srcId="{FC82F3D4-02DC-4C49-9B1B-D6CB14842F0F}" destId="{2F4D5931-309E-4F60-97BB-3357B2068771}" srcOrd="0" destOrd="0" presId="urn:microsoft.com/office/officeart/2005/8/layout/chevron2"/>
    <dgm:cxn modelId="{C6E600DA-E416-4773-A7F8-8C1B7CCE8CBD}" type="presParOf" srcId="{F72402B9-996A-461B-832D-21B307A62953}" destId="{79E92AE8-7509-46CA-A169-49FFE87FA543}" srcOrd="0" destOrd="0" presId="urn:microsoft.com/office/officeart/2005/8/layout/chevron2"/>
    <dgm:cxn modelId="{FE50D6E9-FDE8-4E8E-AA62-5ACD01E2BC5F}" type="presParOf" srcId="{79E92AE8-7509-46CA-A169-49FFE87FA543}" destId="{BC76954C-ECE4-4923-98B8-057C1AD8D49E}" srcOrd="0" destOrd="0" presId="urn:microsoft.com/office/officeart/2005/8/layout/chevron2"/>
    <dgm:cxn modelId="{BE5E424D-A7E3-423C-9A1E-8ED859A5E6D6}" type="presParOf" srcId="{79E92AE8-7509-46CA-A169-49FFE87FA543}" destId="{59A01439-9A54-4C90-94AB-698AB53EFE53}" srcOrd="1" destOrd="0" presId="urn:microsoft.com/office/officeart/2005/8/layout/chevron2"/>
    <dgm:cxn modelId="{F7E11D38-8BF8-47A6-86E1-9F33BFC1771C}" type="presParOf" srcId="{F72402B9-996A-461B-832D-21B307A62953}" destId="{08B23AF8-B5FA-4C00-9C1A-8093BDE20BDC}" srcOrd="1" destOrd="0" presId="urn:microsoft.com/office/officeart/2005/8/layout/chevron2"/>
    <dgm:cxn modelId="{DF84847B-7DCD-4541-832E-1CD64057BEAB}" type="presParOf" srcId="{F72402B9-996A-461B-832D-21B307A62953}" destId="{FA769192-15EA-4CC8-AD39-77148F9FDD7F}" srcOrd="2" destOrd="0" presId="urn:microsoft.com/office/officeart/2005/8/layout/chevron2"/>
    <dgm:cxn modelId="{C3F2361C-0404-4A34-9BD4-CF9E85320587}" type="presParOf" srcId="{FA769192-15EA-4CC8-AD39-77148F9FDD7F}" destId="{C6C3D558-3ADD-4E1D-9B9D-034D0CEFCBA8}" srcOrd="0" destOrd="0" presId="urn:microsoft.com/office/officeart/2005/8/layout/chevron2"/>
    <dgm:cxn modelId="{CA196D9A-AE4D-4E31-A338-BBA42D119DEE}" type="presParOf" srcId="{FA769192-15EA-4CC8-AD39-77148F9FDD7F}" destId="{C47D7453-A0EF-41F3-83BA-3F059A4C7742}" srcOrd="1" destOrd="0" presId="urn:microsoft.com/office/officeart/2005/8/layout/chevron2"/>
    <dgm:cxn modelId="{C3572D2F-D01C-44F9-9482-CD6693EE8414}" type="presParOf" srcId="{F72402B9-996A-461B-832D-21B307A62953}" destId="{C37ADB7C-D00F-4CD4-95EE-37DA0EF036B0}" srcOrd="3" destOrd="0" presId="urn:microsoft.com/office/officeart/2005/8/layout/chevron2"/>
    <dgm:cxn modelId="{16D1E1B6-A8C3-44BC-AD78-B76EC16128A1}" type="presParOf" srcId="{F72402B9-996A-461B-832D-21B307A62953}" destId="{05317709-87AB-4FE8-981E-DE70E3084340}" srcOrd="4" destOrd="0" presId="urn:microsoft.com/office/officeart/2005/8/layout/chevron2"/>
    <dgm:cxn modelId="{A85D74D6-EBBA-4D06-9AB6-E46ADB5FB35D}" type="presParOf" srcId="{05317709-87AB-4FE8-981E-DE70E3084340}" destId="{FCE60D30-76AA-4495-87CB-488DE0C03FE8}" srcOrd="0" destOrd="0" presId="urn:microsoft.com/office/officeart/2005/8/layout/chevron2"/>
    <dgm:cxn modelId="{7B022688-9C85-46AE-883E-61865A56FCB2}" type="presParOf" srcId="{05317709-87AB-4FE8-981E-DE70E3084340}" destId="{2A24D9D9-0FEB-4458-A55F-665DC3B69F5B}" srcOrd="1" destOrd="0" presId="urn:microsoft.com/office/officeart/2005/8/layout/chevron2"/>
    <dgm:cxn modelId="{8F11A082-4509-4A9B-BE3D-1EF7B80D0737}" type="presParOf" srcId="{F72402B9-996A-461B-832D-21B307A62953}" destId="{2A23BEF9-00E7-4E90-BF60-B18C4DD0200B}" srcOrd="5" destOrd="0" presId="urn:microsoft.com/office/officeart/2005/8/layout/chevron2"/>
    <dgm:cxn modelId="{AEF6F704-1A92-43B3-9EB8-8F0D35BE3F49}" type="presParOf" srcId="{F72402B9-996A-461B-832D-21B307A62953}" destId="{1D148D12-D330-462F-BBEA-58349762D06D}" srcOrd="6" destOrd="0" presId="urn:microsoft.com/office/officeart/2005/8/layout/chevron2"/>
    <dgm:cxn modelId="{5E4BE5AE-B360-417C-8057-2A28C69C8BFA}" type="presParOf" srcId="{1D148D12-D330-462F-BBEA-58349762D06D}" destId="{2F4D5931-309E-4F60-97BB-3357B2068771}" srcOrd="0" destOrd="0" presId="urn:microsoft.com/office/officeart/2005/8/layout/chevron2"/>
    <dgm:cxn modelId="{DD55380F-817E-4C5C-93C4-01945FC081C8}" type="presParOf" srcId="{1D148D12-D330-462F-BBEA-58349762D06D}" destId="{83FC5128-85F0-4FE7-BECC-8AD4AD0979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5D80BB-A276-4BFA-A57A-83C0979C893A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22D2C04-C06B-4DAA-A117-0CC0F1A52304}">
      <dgm:prSet phldrT="[Текст]" phldr="1"/>
      <dgm:spPr/>
      <dgm:t>
        <a:bodyPr/>
        <a:lstStyle/>
        <a:p>
          <a:endParaRPr lang="ru-RU" dirty="0"/>
        </a:p>
      </dgm:t>
    </dgm:pt>
    <dgm:pt modelId="{41C5255E-990F-4304-B2A0-20C8045EFD07}" type="parTrans" cxnId="{C7AB46BE-899E-4294-A1A7-1BBC75C1684D}">
      <dgm:prSet/>
      <dgm:spPr/>
      <dgm:t>
        <a:bodyPr/>
        <a:lstStyle/>
        <a:p>
          <a:endParaRPr lang="ru-RU"/>
        </a:p>
      </dgm:t>
    </dgm:pt>
    <dgm:pt modelId="{4EAF2DAE-010D-46F2-9A9B-174FD74563D3}" type="sibTrans" cxnId="{C7AB46BE-899E-4294-A1A7-1BBC75C1684D}">
      <dgm:prSet/>
      <dgm:spPr/>
      <dgm:t>
        <a:bodyPr/>
        <a:lstStyle/>
        <a:p>
          <a:endParaRPr lang="ru-RU"/>
        </a:p>
      </dgm:t>
    </dgm:pt>
    <dgm:pt modelId="{8DDD6279-1C32-4E04-9099-785E23FF48ED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анализировать и интерпретировать данные, делать из этой информации обоснованные выводы</a:t>
          </a:r>
          <a:endParaRPr lang="ru-RU" dirty="0">
            <a:solidFill>
              <a:schemeClr val="bg2"/>
            </a:solidFill>
          </a:endParaRPr>
        </a:p>
      </dgm:t>
    </dgm:pt>
    <dgm:pt modelId="{EEEEC8F3-A420-4EA0-9D00-C0C8EC2D1077}" type="parTrans" cxnId="{FE9178DC-FF7D-4422-AC5B-F93CAE737BC4}">
      <dgm:prSet/>
      <dgm:spPr/>
      <dgm:t>
        <a:bodyPr/>
        <a:lstStyle/>
        <a:p>
          <a:endParaRPr lang="ru-RU"/>
        </a:p>
      </dgm:t>
    </dgm:pt>
    <dgm:pt modelId="{9B667148-4052-4DC8-855E-641625F456A3}" type="sibTrans" cxnId="{FE9178DC-FF7D-4422-AC5B-F93CAE737BC4}">
      <dgm:prSet/>
      <dgm:spPr/>
      <dgm:t>
        <a:bodyPr/>
        <a:lstStyle/>
        <a:p>
          <a:endParaRPr lang="ru-RU"/>
        </a:p>
      </dgm:t>
    </dgm:pt>
    <dgm:pt modelId="{7AA931F4-175D-4107-9B17-640A872698C2}">
      <dgm:prSet phldrT="[Текст]" phldr="1"/>
      <dgm:spPr/>
      <dgm:t>
        <a:bodyPr/>
        <a:lstStyle/>
        <a:p>
          <a:endParaRPr lang="ru-RU" dirty="0"/>
        </a:p>
      </dgm:t>
    </dgm:pt>
    <dgm:pt modelId="{3ACDC439-05F9-4804-BFF2-0D7FA84F0DFD}" type="parTrans" cxnId="{EEBC558C-48B0-4FE2-9306-062B4B98555C}">
      <dgm:prSet/>
      <dgm:spPr/>
      <dgm:t>
        <a:bodyPr/>
        <a:lstStyle/>
        <a:p>
          <a:endParaRPr lang="ru-RU"/>
        </a:p>
      </dgm:t>
    </dgm:pt>
    <dgm:pt modelId="{F6BA09B9-65EA-4261-9F1E-B1891A2ABCFB}" type="sibTrans" cxnId="{EEBC558C-48B0-4FE2-9306-062B4B98555C}">
      <dgm:prSet/>
      <dgm:spPr/>
      <dgm:t>
        <a:bodyPr/>
        <a:lstStyle/>
        <a:p>
          <a:endParaRPr lang="ru-RU"/>
        </a:p>
      </dgm:t>
    </dgm:pt>
    <dgm:pt modelId="{96C9DF31-8AA5-4CA9-BB15-F26B0BBA5845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трансформировать формы представления данных</a:t>
          </a:r>
          <a:endParaRPr lang="ru-RU" dirty="0">
            <a:solidFill>
              <a:schemeClr val="bg2"/>
            </a:solidFill>
          </a:endParaRPr>
        </a:p>
      </dgm:t>
    </dgm:pt>
    <dgm:pt modelId="{53A5630E-4651-4291-B459-62EA18FA7CD5}" type="parTrans" cxnId="{ABE83A1C-E728-4700-AC74-5A56ED28687F}">
      <dgm:prSet/>
      <dgm:spPr/>
      <dgm:t>
        <a:bodyPr/>
        <a:lstStyle/>
        <a:p>
          <a:endParaRPr lang="ru-RU"/>
        </a:p>
      </dgm:t>
    </dgm:pt>
    <dgm:pt modelId="{1D56D426-B706-4F55-849D-0C2032E0822C}" type="sibTrans" cxnId="{ABE83A1C-E728-4700-AC74-5A56ED28687F}">
      <dgm:prSet/>
      <dgm:spPr/>
      <dgm:t>
        <a:bodyPr/>
        <a:lstStyle/>
        <a:p>
          <a:endParaRPr lang="ru-RU"/>
        </a:p>
      </dgm:t>
    </dgm:pt>
    <dgm:pt modelId="{69BF847B-1AD0-4A64-B14D-ABB240816AAB}">
      <dgm:prSet phldrT="[Текст]" phldr="1"/>
      <dgm:spPr/>
      <dgm:t>
        <a:bodyPr/>
        <a:lstStyle/>
        <a:p>
          <a:endParaRPr lang="ru-RU" dirty="0"/>
        </a:p>
      </dgm:t>
    </dgm:pt>
    <dgm:pt modelId="{6FDADB7F-5629-4563-A5B6-929395D5EB29}" type="parTrans" cxnId="{D55F96E1-A6ED-46BE-A015-F2208842EABA}">
      <dgm:prSet/>
      <dgm:spPr/>
      <dgm:t>
        <a:bodyPr/>
        <a:lstStyle/>
        <a:p>
          <a:endParaRPr lang="ru-RU"/>
        </a:p>
      </dgm:t>
    </dgm:pt>
    <dgm:pt modelId="{967BCA10-3232-4B97-8E1B-B6115C1EB1F5}" type="sibTrans" cxnId="{D55F96E1-A6ED-46BE-A015-F2208842EABA}">
      <dgm:prSet/>
      <dgm:spPr/>
      <dgm:t>
        <a:bodyPr/>
        <a:lstStyle/>
        <a:p>
          <a:endParaRPr lang="ru-RU"/>
        </a:p>
      </dgm:t>
    </dgm:pt>
    <dgm:pt modelId="{DF89B387-83B2-4036-9E8D-5DF79AFEA488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определять в научных текстах гипотезу, доказательства и рассуждения</a:t>
          </a:r>
          <a:endParaRPr lang="ru-RU" dirty="0">
            <a:solidFill>
              <a:schemeClr val="bg2"/>
            </a:solidFill>
          </a:endParaRPr>
        </a:p>
      </dgm:t>
    </dgm:pt>
    <dgm:pt modelId="{B137F8BD-D741-4C2A-9ACF-FB917373210B}" type="parTrans" cxnId="{C3826E8D-B2AA-4F62-ABF6-0D2C5BBFA3AF}">
      <dgm:prSet/>
      <dgm:spPr/>
      <dgm:t>
        <a:bodyPr/>
        <a:lstStyle/>
        <a:p>
          <a:endParaRPr lang="ru-RU"/>
        </a:p>
      </dgm:t>
    </dgm:pt>
    <dgm:pt modelId="{F00CB99E-2CC7-44E6-966F-CBEB52FC37BD}" type="sibTrans" cxnId="{C3826E8D-B2AA-4F62-ABF6-0D2C5BBFA3AF}">
      <dgm:prSet/>
      <dgm:spPr/>
      <dgm:t>
        <a:bodyPr/>
        <a:lstStyle/>
        <a:p>
          <a:endParaRPr lang="ru-RU"/>
        </a:p>
      </dgm:t>
    </dgm:pt>
    <dgm:pt modelId="{FC82F3D4-02DC-4C49-9B1B-D6CB14842F0F}">
      <dgm:prSet/>
      <dgm:spPr/>
      <dgm:t>
        <a:bodyPr/>
        <a:lstStyle/>
        <a:p>
          <a:endParaRPr lang="ru-RU" dirty="0"/>
        </a:p>
      </dgm:t>
    </dgm:pt>
    <dgm:pt modelId="{EBA7A5D6-19E9-4D28-9C71-8A0C570B32D7}" type="parTrans" cxnId="{A9C1879C-61EE-43D9-A4A2-8C1C14966A05}">
      <dgm:prSet/>
      <dgm:spPr/>
      <dgm:t>
        <a:bodyPr/>
        <a:lstStyle/>
        <a:p>
          <a:endParaRPr lang="ru-RU"/>
        </a:p>
      </dgm:t>
    </dgm:pt>
    <dgm:pt modelId="{7BF455F7-90F6-45D6-83E4-7B760ED23CC6}" type="sibTrans" cxnId="{A9C1879C-61EE-43D9-A4A2-8C1C14966A05}">
      <dgm:prSet/>
      <dgm:spPr/>
      <dgm:t>
        <a:bodyPr/>
        <a:lstStyle/>
        <a:p>
          <a:endParaRPr lang="ru-RU"/>
        </a:p>
      </dgm:t>
    </dgm:pt>
    <dgm:pt modelId="{6B7A31E6-3D93-4C72-A5FC-91158A83906B}">
      <dgm:prSet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проводить оценку аргументов и доказательств с научной точки зрения</a:t>
          </a:r>
          <a:endParaRPr lang="ru-RU" dirty="0">
            <a:solidFill>
              <a:schemeClr val="bg2"/>
            </a:solidFill>
          </a:endParaRPr>
        </a:p>
      </dgm:t>
    </dgm:pt>
    <dgm:pt modelId="{A7873B03-0879-4DC2-BBFB-68AE20A99554}" type="parTrans" cxnId="{1C2B55D2-E498-4A91-BD3F-385E4F49766A}">
      <dgm:prSet/>
      <dgm:spPr/>
      <dgm:t>
        <a:bodyPr/>
        <a:lstStyle/>
        <a:p>
          <a:endParaRPr lang="ru-RU"/>
        </a:p>
      </dgm:t>
    </dgm:pt>
    <dgm:pt modelId="{47F63969-8C25-4A30-BD78-FF1FE62068C3}" type="sibTrans" cxnId="{1C2B55D2-E498-4A91-BD3F-385E4F49766A}">
      <dgm:prSet/>
      <dgm:spPr/>
      <dgm:t>
        <a:bodyPr/>
        <a:lstStyle/>
        <a:p>
          <a:endParaRPr lang="ru-RU"/>
        </a:p>
      </dgm:t>
    </dgm:pt>
    <dgm:pt modelId="{F72402B9-996A-461B-832D-21B307A62953}" type="pres">
      <dgm:prSet presAssocID="{3D5D80BB-A276-4BFA-A57A-83C0979C893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E92AE8-7509-46CA-A169-49FFE87FA543}" type="pres">
      <dgm:prSet presAssocID="{A22D2C04-C06B-4DAA-A117-0CC0F1A52304}" presName="composite" presStyleCnt="0"/>
      <dgm:spPr/>
    </dgm:pt>
    <dgm:pt modelId="{BC76954C-ECE4-4923-98B8-057C1AD8D49E}" type="pres">
      <dgm:prSet presAssocID="{A22D2C04-C06B-4DAA-A117-0CC0F1A5230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A01439-9A54-4C90-94AB-698AB53EFE53}" type="pres">
      <dgm:prSet presAssocID="{A22D2C04-C06B-4DAA-A117-0CC0F1A52304}" presName="descendantText" presStyleLbl="alignAcc1" presStyleIdx="0" presStyleCnt="4" custLinFactNeighborX="2993" custLinFactNeighborY="-2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23AF8-B5FA-4C00-9C1A-8093BDE20BDC}" type="pres">
      <dgm:prSet presAssocID="{4EAF2DAE-010D-46F2-9A9B-174FD74563D3}" presName="sp" presStyleCnt="0"/>
      <dgm:spPr/>
    </dgm:pt>
    <dgm:pt modelId="{FA769192-15EA-4CC8-AD39-77148F9FDD7F}" type="pres">
      <dgm:prSet presAssocID="{7AA931F4-175D-4107-9B17-640A872698C2}" presName="composite" presStyleCnt="0"/>
      <dgm:spPr/>
    </dgm:pt>
    <dgm:pt modelId="{C6C3D558-3ADD-4E1D-9B9D-034D0CEFCBA8}" type="pres">
      <dgm:prSet presAssocID="{7AA931F4-175D-4107-9B17-640A872698C2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D7453-A0EF-41F3-83BA-3F059A4C7742}" type="pres">
      <dgm:prSet presAssocID="{7AA931F4-175D-4107-9B17-640A872698C2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ADB7C-D00F-4CD4-95EE-37DA0EF036B0}" type="pres">
      <dgm:prSet presAssocID="{F6BA09B9-65EA-4261-9F1E-B1891A2ABCFB}" presName="sp" presStyleCnt="0"/>
      <dgm:spPr/>
    </dgm:pt>
    <dgm:pt modelId="{05317709-87AB-4FE8-981E-DE70E3084340}" type="pres">
      <dgm:prSet presAssocID="{69BF847B-1AD0-4A64-B14D-ABB240816AAB}" presName="composite" presStyleCnt="0"/>
      <dgm:spPr/>
    </dgm:pt>
    <dgm:pt modelId="{FCE60D30-76AA-4495-87CB-488DE0C03FE8}" type="pres">
      <dgm:prSet presAssocID="{69BF847B-1AD0-4A64-B14D-ABB240816AAB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4D9D9-0FEB-4458-A55F-665DC3B69F5B}" type="pres">
      <dgm:prSet presAssocID="{69BF847B-1AD0-4A64-B14D-ABB240816AAB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23BEF9-00E7-4E90-BF60-B18C4DD0200B}" type="pres">
      <dgm:prSet presAssocID="{967BCA10-3232-4B97-8E1B-B6115C1EB1F5}" presName="sp" presStyleCnt="0"/>
      <dgm:spPr/>
    </dgm:pt>
    <dgm:pt modelId="{1D148D12-D330-462F-BBEA-58349762D06D}" type="pres">
      <dgm:prSet presAssocID="{FC82F3D4-02DC-4C49-9B1B-D6CB14842F0F}" presName="composite" presStyleCnt="0"/>
      <dgm:spPr/>
    </dgm:pt>
    <dgm:pt modelId="{2F4D5931-309E-4F60-97BB-3357B2068771}" type="pres">
      <dgm:prSet presAssocID="{FC82F3D4-02DC-4C49-9B1B-D6CB14842F0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C5128-85F0-4FE7-BECC-8AD4AD0979CA}" type="pres">
      <dgm:prSet presAssocID="{FC82F3D4-02DC-4C49-9B1B-D6CB14842F0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C2BF38-7D35-495C-AEB2-F12975858A8A}" type="presOf" srcId="{8DDD6279-1C32-4E04-9099-785E23FF48ED}" destId="{59A01439-9A54-4C90-94AB-698AB53EFE53}" srcOrd="0" destOrd="0" presId="urn:microsoft.com/office/officeart/2005/8/layout/chevron2"/>
    <dgm:cxn modelId="{1C2B55D2-E498-4A91-BD3F-385E4F49766A}" srcId="{FC82F3D4-02DC-4C49-9B1B-D6CB14842F0F}" destId="{6B7A31E6-3D93-4C72-A5FC-91158A83906B}" srcOrd="0" destOrd="0" parTransId="{A7873B03-0879-4DC2-BBFB-68AE20A99554}" sibTransId="{47F63969-8C25-4A30-BD78-FF1FE62068C3}"/>
    <dgm:cxn modelId="{ABE83A1C-E728-4700-AC74-5A56ED28687F}" srcId="{7AA931F4-175D-4107-9B17-640A872698C2}" destId="{96C9DF31-8AA5-4CA9-BB15-F26B0BBA5845}" srcOrd="0" destOrd="0" parTransId="{53A5630E-4651-4291-B459-62EA18FA7CD5}" sibTransId="{1D56D426-B706-4F55-849D-0C2032E0822C}"/>
    <dgm:cxn modelId="{E9EF005E-DA94-4070-BBDB-F7D5B4D27EB4}" type="presOf" srcId="{6B7A31E6-3D93-4C72-A5FC-91158A83906B}" destId="{83FC5128-85F0-4FE7-BECC-8AD4AD0979CA}" srcOrd="0" destOrd="0" presId="urn:microsoft.com/office/officeart/2005/8/layout/chevron2"/>
    <dgm:cxn modelId="{D55F96E1-A6ED-46BE-A015-F2208842EABA}" srcId="{3D5D80BB-A276-4BFA-A57A-83C0979C893A}" destId="{69BF847B-1AD0-4A64-B14D-ABB240816AAB}" srcOrd="2" destOrd="0" parTransId="{6FDADB7F-5629-4563-A5B6-929395D5EB29}" sibTransId="{967BCA10-3232-4B97-8E1B-B6115C1EB1F5}"/>
    <dgm:cxn modelId="{20FA14F8-7D64-4F6A-9DAE-8D2D69BA01A9}" type="presOf" srcId="{A22D2C04-C06B-4DAA-A117-0CC0F1A52304}" destId="{BC76954C-ECE4-4923-98B8-057C1AD8D49E}" srcOrd="0" destOrd="0" presId="urn:microsoft.com/office/officeart/2005/8/layout/chevron2"/>
    <dgm:cxn modelId="{A9C1879C-61EE-43D9-A4A2-8C1C14966A05}" srcId="{3D5D80BB-A276-4BFA-A57A-83C0979C893A}" destId="{FC82F3D4-02DC-4C49-9B1B-D6CB14842F0F}" srcOrd="3" destOrd="0" parTransId="{EBA7A5D6-19E9-4D28-9C71-8A0C570B32D7}" sibTransId="{7BF455F7-90F6-45D6-83E4-7B760ED23CC6}"/>
    <dgm:cxn modelId="{C3826E8D-B2AA-4F62-ABF6-0D2C5BBFA3AF}" srcId="{69BF847B-1AD0-4A64-B14D-ABB240816AAB}" destId="{DF89B387-83B2-4036-9E8D-5DF79AFEA488}" srcOrd="0" destOrd="0" parTransId="{B137F8BD-D741-4C2A-9ACF-FB917373210B}" sibTransId="{F00CB99E-2CC7-44E6-966F-CBEB52FC37BD}"/>
    <dgm:cxn modelId="{03D62A62-0EBF-4B7D-BB5F-310C673E943E}" type="presOf" srcId="{DF89B387-83B2-4036-9E8D-5DF79AFEA488}" destId="{2A24D9D9-0FEB-4458-A55F-665DC3B69F5B}" srcOrd="0" destOrd="0" presId="urn:microsoft.com/office/officeart/2005/8/layout/chevron2"/>
    <dgm:cxn modelId="{5E112A27-C95D-4C6C-944F-0B9A86E34B5C}" type="presOf" srcId="{69BF847B-1AD0-4A64-B14D-ABB240816AAB}" destId="{FCE60D30-76AA-4495-87CB-488DE0C03FE8}" srcOrd="0" destOrd="0" presId="urn:microsoft.com/office/officeart/2005/8/layout/chevron2"/>
    <dgm:cxn modelId="{FE9178DC-FF7D-4422-AC5B-F93CAE737BC4}" srcId="{A22D2C04-C06B-4DAA-A117-0CC0F1A52304}" destId="{8DDD6279-1C32-4E04-9099-785E23FF48ED}" srcOrd="0" destOrd="0" parTransId="{EEEEC8F3-A420-4EA0-9D00-C0C8EC2D1077}" sibTransId="{9B667148-4052-4DC8-855E-641625F456A3}"/>
    <dgm:cxn modelId="{659DA0E0-FADA-419E-867E-5652992DE954}" type="presOf" srcId="{96C9DF31-8AA5-4CA9-BB15-F26B0BBA5845}" destId="{C47D7453-A0EF-41F3-83BA-3F059A4C7742}" srcOrd="0" destOrd="0" presId="urn:microsoft.com/office/officeart/2005/8/layout/chevron2"/>
    <dgm:cxn modelId="{10AA9CBE-4254-44C1-8D6D-5B2298E5AFB0}" type="presOf" srcId="{7AA931F4-175D-4107-9B17-640A872698C2}" destId="{C6C3D558-3ADD-4E1D-9B9D-034D0CEFCBA8}" srcOrd="0" destOrd="0" presId="urn:microsoft.com/office/officeart/2005/8/layout/chevron2"/>
    <dgm:cxn modelId="{C7AB46BE-899E-4294-A1A7-1BBC75C1684D}" srcId="{3D5D80BB-A276-4BFA-A57A-83C0979C893A}" destId="{A22D2C04-C06B-4DAA-A117-0CC0F1A52304}" srcOrd="0" destOrd="0" parTransId="{41C5255E-990F-4304-B2A0-20C8045EFD07}" sibTransId="{4EAF2DAE-010D-46F2-9A9B-174FD74563D3}"/>
    <dgm:cxn modelId="{40E2CDBE-6FCB-4F3E-AEE6-B215CF532C3A}" type="presOf" srcId="{3D5D80BB-A276-4BFA-A57A-83C0979C893A}" destId="{F72402B9-996A-461B-832D-21B307A62953}" srcOrd="0" destOrd="0" presId="urn:microsoft.com/office/officeart/2005/8/layout/chevron2"/>
    <dgm:cxn modelId="{F017BBC0-F585-4571-8725-FAF9E99A7017}" type="presOf" srcId="{FC82F3D4-02DC-4C49-9B1B-D6CB14842F0F}" destId="{2F4D5931-309E-4F60-97BB-3357B2068771}" srcOrd="0" destOrd="0" presId="urn:microsoft.com/office/officeart/2005/8/layout/chevron2"/>
    <dgm:cxn modelId="{EEBC558C-48B0-4FE2-9306-062B4B98555C}" srcId="{3D5D80BB-A276-4BFA-A57A-83C0979C893A}" destId="{7AA931F4-175D-4107-9B17-640A872698C2}" srcOrd="1" destOrd="0" parTransId="{3ACDC439-05F9-4804-BFF2-0D7FA84F0DFD}" sibTransId="{F6BA09B9-65EA-4261-9F1E-B1891A2ABCFB}"/>
    <dgm:cxn modelId="{E119FFA2-D757-48CE-8F35-49B4E20B6C06}" type="presParOf" srcId="{F72402B9-996A-461B-832D-21B307A62953}" destId="{79E92AE8-7509-46CA-A169-49FFE87FA543}" srcOrd="0" destOrd="0" presId="urn:microsoft.com/office/officeart/2005/8/layout/chevron2"/>
    <dgm:cxn modelId="{00879C56-52DF-4D22-92B2-A5664D3DA822}" type="presParOf" srcId="{79E92AE8-7509-46CA-A169-49FFE87FA543}" destId="{BC76954C-ECE4-4923-98B8-057C1AD8D49E}" srcOrd="0" destOrd="0" presId="urn:microsoft.com/office/officeart/2005/8/layout/chevron2"/>
    <dgm:cxn modelId="{B97FCFA4-16BB-4E4E-80F9-158C0F5EA339}" type="presParOf" srcId="{79E92AE8-7509-46CA-A169-49FFE87FA543}" destId="{59A01439-9A54-4C90-94AB-698AB53EFE53}" srcOrd="1" destOrd="0" presId="urn:microsoft.com/office/officeart/2005/8/layout/chevron2"/>
    <dgm:cxn modelId="{F4F77C98-BF6A-4226-9DD6-4C5A7DCE2892}" type="presParOf" srcId="{F72402B9-996A-461B-832D-21B307A62953}" destId="{08B23AF8-B5FA-4C00-9C1A-8093BDE20BDC}" srcOrd="1" destOrd="0" presId="urn:microsoft.com/office/officeart/2005/8/layout/chevron2"/>
    <dgm:cxn modelId="{12C50E12-EE72-4F31-ACDA-32C917661E1C}" type="presParOf" srcId="{F72402B9-996A-461B-832D-21B307A62953}" destId="{FA769192-15EA-4CC8-AD39-77148F9FDD7F}" srcOrd="2" destOrd="0" presId="urn:microsoft.com/office/officeart/2005/8/layout/chevron2"/>
    <dgm:cxn modelId="{1670E1FB-5774-452A-8A4A-5D4F4E9A453A}" type="presParOf" srcId="{FA769192-15EA-4CC8-AD39-77148F9FDD7F}" destId="{C6C3D558-3ADD-4E1D-9B9D-034D0CEFCBA8}" srcOrd="0" destOrd="0" presId="urn:microsoft.com/office/officeart/2005/8/layout/chevron2"/>
    <dgm:cxn modelId="{3E6CF06B-7796-4D8B-B713-7F731C08B554}" type="presParOf" srcId="{FA769192-15EA-4CC8-AD39-77148F9FDD7F}" destId="{C47D7453-A0EF-41F3-83BA-3F059A4C7742}" srcOrd="1" destOrd="0" presId="urn:microsoft.com/office/officeart/2005/8/layout/chevron2"/>
    <dgm:cxn modelId="{3695BDE7-26B9-4EB4-85AF-B99993A6B164}" type="presParOf" srcId="{F72402B9-996A-461B-832D-21B307A62953}" destId="{C37ADB7C-D00F-4CD4-95EE-37DA0EF036B0}" srcOrd="3" destOrd="0" presId="urn:microsoft.com/office/officeart/2005/8/layout/chevron2"/>
    <dgm:cxn modelId="{8CC10CBB-82C5-46DA-9198-D77B9F8A22AD}" type="presParOf" srcId="{F72402B9-996A-461B-832D-21B307A62953}" destId="{05317709-87AB-4FE8-981E-DE70E3084340}" srcOrd="4" destOrd="0" presId="urn:microsoft.com/office/officeart/2005/8/layout/chevron2"/>
    <dgm:cxn modelId="{110E2CC3-80B1-4C60-9A98-C3B551FC7A1F}" type="presParOf" srcId="{05317709-87AB-4FE8-981E-DE70E3084340}" destId="{FCE60D30-76AA-4495-87CB-488DE0C03FE8}" srcOrd="0" destOrd="0" presId="urn:microsoft.com/office/officeart/2005/8/layout/chevron2"/>
    <dgm:cxn modelId="{31496802-91D6-4A57-8729-992DAA273B14}" type="presParOf" srcId="{05317709-87AB-4FE8-981E-DE70E3084340}" destId="{2A24D9D9-0FEB-4458-A55F-665DC3B69F5B}" srcOrd="1" destOrd="0" presId="urn:microsoft.com/office/officeart/2005/8/layout/chevron2"/>
    <dgm:cxn modelId="{EA7139B0-2867-466B-B128-1FB35F574941}" type="presParOf" srcId="{F72402B9-996A-461B-832D-21B307A62953}" destId="{2A23BEF9-00E7-4E90-BF60-B18C4DD0200B}" srcOrd="5" destOrd="0" presId="urn:microsoft.com/office/officeart/2005/8/layout/chevron2"/>
    <dgm:cxn modelId="{7F7A9618-54F9-43BE-8346-370D60CBA42E}" type="presParOf" srcId="{F72402B9-996A-461B-832D-21B307A62953}" destId="{1D148D12-D330-462F-BBEA-58349762D06D}" srcOrd="6" destOrd="0" presId="urn:microsoft.com/office/officeart/2005/8/layout/chevron2"/>
    <dgm:cxn modelId="{248D6961-9C35-4FEE-8814-3512E1F24DC0}" type="presParOf" srcId="{1D148D12-D330-462F-BBEA-58349762D06D}" destId="{2F4D5931-309E-4F60-97BB-3357B2068771}" srcOrd="0" destOrd="0" presId="urn:microsoft.com/office/officeart/2005/8/layout/chevron2"/>
    <dgm:cxn modelId="{846EA891-CCFC-4D85-AE06-983E56299494}" type="presParOf" srcId="{1D148D12-D330-462F-BBEA-58349762D06D}" destId="{83FC5128-85F0-4FE7-BECC-8AD4AD0979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426A8D-D666-44C5-83DA-914718A278E5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765AF53-6DA1-45F9-82F0-B40969909689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ЕНГ</a:t>
          </a:r>
          <a:endParaRPr lang="ru-RU" dirty="0">
            <a:solidFill>
              <a:schemeClr val="bg2"/>
            </a:solidFill>
          </a:endParaRPr>
        </a:p>
      </dgm:t>
    </dgm:pt>
    <dgm:pt modelId="{47E0E009-80EE-477B-9422-79013E09D19D}" type="parTrans" cxnId="{5732D4C2-B770-4297-8796-DD22C60DDFC2}">
      <dgm:prSet/>
      <dgm:spPr/>
      <dgm:t>
        <a:bodyPr/>
        <a:lstStyle/>
        <a:p>
          <a:endParaRPr lang="ru-RU"/>
        </a:p>
      </dgm:t>
    </dgm:pt>
    <dgm:pt modelId="{9323DBFB-2B8C-4F0A-B980-6509C1E4D72C}" type="sibTrans" cxnId="{5732D4C2-B770-4297-8796-DD22C60DDFC2}">
      <dgm:prSet/>
      <dgm:spPr/>
      <dgm:t>
        <a:bodyPr/>
        <a:lstStyle/>
        <a:p>
          <a:endParaRPr lang="ru-RU"/>
        </a:p>
      </dgm:t>
    </dgm:pt>
    <dgm:pt modelId="{ACFC7ACF-C173-491E-8862-FB9FC9451F71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систематическая работа педагога,  направленная на предоставление</a:t>
          </a:r>
        </a:p>
        <a:p>
          <a:r>
            <a:rPr lang="ru-RU" dirty="0" smtClean="0">
              <a:solidFill>
                <a:schemeClr val="bg2"/>
              </a:solidFill>
            </a:rPr>
            <a:t>учащимся возможности применить свои знания на практике</a:t>
          </a:r>
          <a:endParaRPr lang="ru-RU" dirty="0">
            <a:solidFill>
              <a:schemeClr val="bg2"/>
            </a:solidFill>
          </a:endParaRPr>
        </a:p>
      </dgm:t>
    </dgm:pt>
    <dgm:pt modelId="{4E7E6886-139C-4402-97F0-162F41CC0165}" type="parTrans" cxnId="{765C6FB5-EF4B-4AEE-8D82-635270076833}">
      <dgm:prSet/>
      <dgm:spPr/>
      <dgm:t>
        <a:bodyPr/>
        <a:lstStyle/>
        <a:p>
          <a:endParaRPr lang="ru-RU"/>
        </a:p>
      </dgm:t>
    </dgm:pt>
    <dgm:pt modelId="{C10F104C-6692-415F-BDCB-4AE7C87F0740}" type="sibTrans" cxnId="{765C6FB5-EF4B-4AEE-8D82-635270076833}">
      <dgm:prSet/>
      <dgm:spPr/>
      <dgm:t>
        <a:bodyPr/>
        <a:lstStyle/>
        <a:p>
          <a:endParaRPr lang="ru-RU"/>
        </a:p>
      </dgm:t>
    </dgm:pt>
    <dgm:pt modelId="{B64A39CE-D7D9-44C2-B799-5E07B71BF5FE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активизация потребности учащихся в постановке вопросов и разработке</a:t>
          </a:r>
        </a:p>
        <a:p>
          <a:r>
            <a:rPr lang="ru-RU" dirty="0" smtClean="0">
              <a:solidFill>
                <a:schemeClr val="bg2"/>
              </a:solidFill>
            </a:rPr>
            <a:t>планов  исследования</a:t>
          </a:r>
          <a:endParaRPr lang="ru-RU" dirty="0">
            <a:solidFill>
              <a:schemeClr val="bg2"/>
            </a:solidFill>
          </a:endParaRPr>
        </a:p>
      </dgm:t>
    </dgm:pt>
    <dgm:pt modelId="{A52F0334-B8E7-416B-A83A-383A952F8C46}" type="parTrans" cxnId="{3E92B1C4-1921-424C-9C47-EFE99711760B}">
      <dgm:prSet/>
      <dgm:spPr/>
      <dgm:t>
        <a:bodyPr/>
        <a:lstStyle/>
        <a:p>
          <a:endParaRPr lang="ru-RU"/>
        </a:p>
      </dgm:t>
    </dgm:pt>
    <dgm:pt modelId="{39699D6E-737B-4677-855D-0442D3A13D7B}" type="sibTrans" cxnId="{3E92B1C4-1921-424C-9C47-EFE99711760B}">
      <dgm:prSet/>
      <dgm:spPr/>
      <dgm:t>
        <a:bodyPr/>
        <a:lstStyle/>
        <a:p>
          <a:endParaRPr lang="ru-RU"/>
        </a:p>
      </dgm:t>
    </dgm:pt>
    <dgm:pt modelId="{3BE0DB2D-5796-455F-A963-B50B45386DB3}">
      <dgm:prSet phldrT="[Текст]"/>
      <dgm:spPr/>
      <dgm:t>
        <a:bodyPr/>
        <a:lstStyle/>
        <a:p>
          <a:r>
            <a:rPr lang="ru-RU" dirty="0" smtClean="0">
              <a:solidFill>
                <a:schemeClr val="bg2"/>
              </a:solidFill>
            </a:rPr>
            <a:t>совместная работа с учащимися</a:t>
          </a:r>
        </a:p>
        <a:p>
          <a:r>
            <a:rPr lang="ru-RU" dirty="0" smtClean="0">
              <a:solidFill>
                <a:schemeClr val="bg2"/>
              </a:solidFill>
            </a:rPr>
            <a:t>по обсуждению и решению возникающих научных проблем</a:t>
          </a:r>
          <a:endParaRPr lang="ru-RU" dirty="0">
            <a:solidFill>
              <a:schemeClr val="bg2"/>
            </a:solidFill>
          </a:endParaRPr>
        </a:p>
      </dgm:t>
    </dgm:pt>
    <dgm:pt modelId="{FA437AF3-E6C2-4BB9-B094-3BC592216F2C}" type="parTrans" cxnId="{5CB562C1-A684-4588-91DD-70769A3800D7}">
      <dgm:prSet/>
      <dgm:spPr/>
      <dgm:t>
        <a:bodyPr/>
        <a:lstStyle/>
        <a:p>
          <a:endParaRPr lang="ru-RU"/>
        </a:p>
      </dgm:t>
    </dgm:pt>
    <dgm:pt modelId="{67705CE8-A498-4AD9-A158-AA65E10DE4D4}" type="sibTrans" cxnId="{5CB562C1-A684-4588-91DD-70769A3800D7}">
      <dgm:prSet/>
      <dgm:spPr/>
      <dgm:t>
        <a:bodyPr/>
        <a:lstStyle/>
        <a:p>
          <a:endParaRPr lang="ru-RU"/>
        </a:p>
      </dgm:t>
    </dgm:pt>
    <dgm:pt modelId="{D1508117-A655-406C-BED3-2A2127EEDBAC}" type="pres">
      <dgm:prSet presAssocID="{DE426A8D-D666-44C5-83DA-914718A278E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B70585-BAE1-4566-A013-2CF303D4DDC7}" type="pres">
      <dgm:prSet presAssocID="{6765AF53-6DA1-45F9-82F0-B40969909689}" presName="centerShape" presStyleLbl="node0" presStyleIdx="0" presStyleCnt="1" custScaleY="41390"/>
      <dgm:spPr/>
      <dgm:t>
        <a:bodyPr/>
        <a:lstStyle/>
        <a:p>
          <a:endParaRPr lang="ru-RU"/>
        </a:p>
      </dgm:t>
    </dgm:pt>
    <dgm:pt modelId="{ADC4F7F4-0B73-42BB-8856-B66EA3F21134}" type="pres">
      <dgm:prSet presAssocID="{4E7E6886-139C-4402-97F0-162F41CC0165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E2FA9B53-6666-428D-8FC3-7FC91CBCCAD0}" type="pres">
      <dgm:prSet presAssocID="{ACFC7ACF-C173-491E-8862-FB9FC9451F7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6026AA-ECAA-4ED9-95AB-9786BEBDF126}" type="pres">
      <dgm:prSet presAssocID="{A52F0334-B8E7-416B-A83A-383A952F8C46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8599EDCA-FABB-4091-9B0F-5C9733A8ADBD}" type="pres">
      <dgm:prSet presAssocID="{B64A39CE-D7D9-44C2-B799-5E07B71BF5FE}" presName="node" presStyleLbl="node1" presStyleIdx="1" presStyleCnt="3" custScaleX="124756" custScaleY="67623" custRadScaleRad="81412" custRadScaleInc="-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B30580-AD35-4175-824F-1F161C2F3B8B}" type="pres">
      <dgm:prSet presAssocID="{FA437AF3-E6C2-4BB9-B094-3BC592216F2C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7A55564C-81BD-4EB4-8132-C068DAA1CD06}" type="pres">
      <dgm:prSet presAssocID="{3BE0DB2D-5796-455F-A963-B50B45386DB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EB5018-6FB2-4883-915C-38E6606969EF}" type="presOf" srcId="{DE426A8D-D666-44C5-83DA-914718A278E5}" destId="{D1508117-A655-406C-BED3-2A2127EEDBAC}" srcOrd="0" destOrd="0" presId="urn:microsoft.com/office/officeart/2005/8/layout/radial4"/>
    <dgm:cxn modelId="{B8F3F453-6B95-443C-8E22-AB86FE096BA7}" type="presOf" srcId="{6765AF53-6DA1-45F9-82F0-B40969909689}" destId="{2EB70585-BAE1-4566-A013-2CF303D4DDC7}" srcOrd="0" destOrd="0" presId="urn:microsoft.com/office/officeart/2005/8/layout/radial4"/>
    <dgm:cxn modelId="{821C83E7-8D90-4DA6-8E08-B80A3254E625}" type="presOf" srcId="{A52F0334-B8E7-416B-A83A-383A952F8C46}" destId="{5C6026AA-ECAA-4ED9-95AB-9786BEBDF126}" srcOrd="0" destOrd="0" presId="urn:microsoft.com/office/officeart/2005/8/layout/radial4"/>
    <dgm:cxn modelId="{E9C66250-7949-47C6-88B9-E3BDD4FFBCAE}" type="presOf" srcId="{B64A39CE-D7D9-44C2-B799-5E07B71BF5FE}" destId="{8599EDCA-FABB-4091-9B0F-5C9733A8ADBD}" srcOrd="0" destOrd="0" presId="urn:microsoft.com/office/officeart/2005/8/layout/radial4"/>
    <dgm:cxn modelId="{5732D4C2-B770-4297-8796-DD22C60DDFC2}" srcId="{DE426A8D-D666-44C5-83DA-914718A278E5}" destId="{6765AF53-6DA1-45F9-82F0-B40969909689}" srcOrd="0" destOrd="0" parTransId="{47E0E009-80EE-477B-9422-79013E09D19D}" sibTransId="{9323DBFB-2B8C-4F0A-B980-6509C1E4D72C}"/>
    <dgm:cxn modelId="{5CB562C1-A684-4588-91DD-70769A3800D7}" srcId="{6765AF53-6DA1-45F9-82F0-B40969909689}" destId="{3BE0DB2D-5796-455F-A963-B50B45386DB3}" srcOrd="2" destOrd="0" parTransId="{FA437AF3-E6C2-4BB9-B094-3BC592216F2C}" sibTransId="{67705CE8-A498-4AD9-A158-AA65E10DE4D4}"/>
    <dgm:cxn modelId="{65C70A19-0EBA-46C1-A549-F2373163ADA7}" type="presOf" srcId="{4E7E6886-139C-4402-97F0-162F41CC0165}" destId="{ADC4F7F4-0B73-42BB-8856-B66EA3F21134}" srcOrd="0" destOrd="0" presId="urn:microsoft.com/office/officeart/2005/8/layout/radial4"/>
    <dgm:cxn modelId="{8C843D2D-F62A-4018-8E33-E57078A52EE5}" type="presOf" srcId="{FA437AF3-E6C2-4BB9-B094-3BC592216F2C}" destId="{B6B30580-AD35-4175-824F-1F161C2F3B8B}" srcOrd="0" destOrd="0" presId="urn:microsoft.com/office/officeart/2005/8/layout/radial4"/>
    <dgm:cxn modelId="{4E3CF595-1E7C-4805-8B2F-FB5B671E354D}" type="presOf" srcId="{3BE0DB2D-5796-455F-A963-B50B45386DB3}" destId="{7A55564C-81BD-4EB4-8132-C068DAA1CD06}" srcOrd="0" destOrd="0" presId="urn:microsoft.com/office/officeart/2005/8/layout/radial4"/>
    <dgm:cxn modelId="{765C6FB5-EF4B-4AEE-8D82-635270076833}" srcId="{6765AF53-6DA1-45F9-82F0-B40969909689}" destId="{ACFC7ACF-C173-491E-8862-FB9FC9451F71}" srcOrd="0" destOrd="0" parTransId="{4E7E6886-139C-4402-97F0-162F41CC0165}" sibTransId="{C10F104C-6692-415F-BDCB-4AE7C87F0740}"/>
    <dgm:cxn modelId="{4F60DACF-3388-4E5B-88AF-3633DCF91C55}" type="presOf" srcId="{ACFC7ACF-C173-491E-8862-FB9FC9451F71}" destId="{E2FA9B53-6666-428D-8FC3-7FC91CBCCAD0}" srcOrd="0" destOrd="0" presId="urn:microsoft.com/office/officeart/2005/8/layout/radial4"/>
    <dgm:cxn modelId="{3E92B1C4-1921-424C-9C47-EFE99711760B}" srcId="{6765AF53-6DA1-45F9-82F0-B40969909689}" destId="{B64A39CE-D7D9-44C2-B799-5E07B71BF5FE}" srcOrd="1" destOrd="0" parTransId="{A52F0334-B8E7-416B-A83A-383A952F8C46}" sibTransId="{39699D6E-737B-4677-855D-0442D3A13D7B}"/>
    <dgm:cxn modelId="{2C080D7D-4239-4360-8A11-E0682DC80822}" type="presParOf" srcId="{D1508117-A655-406C-BED3-2A2127EEDBAC}" destId="{2EB70585-BAE1-4566-A013-2CF303D4DDC7}" srcOrd="0" destOrd="0" presId="urn:microsoft.com/office/officeart/2005/8/layout/radial4"/>
    <dgm:cxn modelId="{626ABD71-49F9-4CE2-A6CA-37DBB7A714AE}" type="presParOf" srcId="{D1508117-A655-406C-BED3-2A2127EEDBAC}" destId="{ADC4F7F4-0B73-42BB-8856-B66EA3F21134}" srcOrd="1" destOrd="0" presId="urn:microsoft.com/office/officeart/2005/8/layout/radial4"/>
    <dgm:cxn modelId="{793194D9-3270-40C4-ABF7-615A7D458AD2}" type="presParOf" srcId="{D1508117-A655-406C-BED3-2A2127EEDBAC}" destId="{E2FA9B53-6666-428D-8FC3-7FC91CBCCAD0}" srcOrd="2" destOrd="0" presId="urn:microsoft.com/office/officeart/2005/8/layout/radial4"/>
    <dgm:cxn modelId="{3B7AB1C5-AB71-4442-9AE4-5EE1FF8D7018}" type="presParOf" srcId="{D1508117-A655-406C-BED3-2A2127EEDBAC}" destId="{5C6026AA-ECAA-4ED9-95AB-9786BEBDF126}" srcOrd="3" destOrd="0" presId="urn:microsoft.com/office/officeart/2005/8/layout/radial4"/>
    <dgm:cxn modelId="{BB77F378-78F8-45B2-9A6B-ACBFB0D8DEF5}" type="presParOf" srcId="{D1508117-A655-406C-BED3-2A2127EEDBAC}" destId="{8599EDCA-FABB-4091-9B0F-5C9733A8ADBD}" srcOrd="4" destOrd="0" presId="urn:microsoft.com/office/officeart/2005/8/layout/radial4"/>
    <dgm:cxn modelId="{8555FAA2-CDA2-453C-B25D-44AFABE01D28}" type="presParOf" srcId="{D1508117-A655-406C-BED3-2A2127EEDBAC}" destId="{B6B30580-AD35-4175-824F-1F161C2F3B8B}" srcOrd="5" destOrd="0" presId="urn:microsoft.com/office/officeart/2005/8/layout/radial4"/>
    <dgm:cxn modelId="{FBBB5C35-D815-4DB4-96AD-CC89A35649D0}" type="presParOf" srcId="{D1508117-A655-406C-BED3-2A2127EEDBAC}" destId="{7A55564C-81BD-4EB4-8132-C068DAA1CD0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6954C-ECE4-4923-98B8-057C1AD8D49E}">
      <dsp:nvSpPr>
        <dsp:cNvPr id="0" name=""/>
        <dsp:cNvSpPr/>
      </dsp:nvSpPr>
      <dsp:spPr>
        <a:xfrm rot="5400000">
          <a:off x="-188416" y="189093"/>
          <a:ext cx="1256108" cy="87927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440315"/>
        <a:ext cx="879275" cy="376833"/>
      </dsp:txXfrm>
    </dsp:sp>
    <dsp:sp modelId="{59A01439-9A54-4C90-94AB-698AB53EFE53}">
      <dsp:nvSpPr>
        <dsp:cNvPr id="0" name=""/>
        <dsp:cNvSpPr/>
      </dsp:nvSpPr>
      <dsp:spPr>
        <a:xfrm rot="5400000">
          <a:off x="4505636" y="-3625683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bg2"/>
              </a:solidFill>
            </a:rPr>
            <a:t>применять полученные в ходе обучения естественнонаучные знания для объяснения явлений</a:t>
          </a:r>
          <a:endParaRPr lang="ru-RU" sz="2300" kern="1200" dirty="0">
            <a:solidFill>
              <a:schemeClr val="bg2"/>
            </a:solidFill>
          </a:endParaRPr>
        </a:p>
      </dsp:txBody>
      <dsp:txXfrm rot="-5400000">
        <a:off x="879276" y="40534"/>
        <a:ext cx="8029335" cy="736756"/>
      </dsp:txXfrm>
    </dsp:sp>
    <dsp:sp modelId="{C6C3D558-3ADD-4E1D-9B9D-034D0CEFCBA8}">
      <dsp:nvSpPr>
        <dsp:cNvPr id="0" name=""/>
        <dsp:cNvSpPr/>
      </dsp:nvSpPr>
      <dsp:spPr>
        <a:xfrm rot="5400000">
          <a:off x="-188416" y="1298465"/>
          <a:ext cx="1256108" cy="879275"/>
        </a:xfrm>
        <a:prstGeom prst="chevron">
          <a:avLst/>
        </a:prstGeom>
        <a:solidFill>
          <a:schemeClr val="accent3">
            <a:hueOff val="-3113381"/>
            <a:satOff val="4743"/>
            <a:lumOff val="-5556"/>
            <a:alphaOff val="0"/>
          </a:schemeClr>
        </a:solidFill>
        <a:ln w="25400" cap="flat" cmpd="sng" algn="ctr">
          <a:solidFill>
            <a:schemeClr val="accent3">
              <a:hueOff val="-3113381"/>
              <a:satOff val="4743"/>
              <a:lumOff val="-5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1549687"/>
        <a:ext cx="879275" cy="376833"/>
      </dsp:txXfrm>
    </dsp:sp>
    <dsp:sp modelId="{C47D7453-A0EF-41F3-83BA-3F059A4C7742}">
      <dsp:nvSpPr>
        <dsp:cNvPr id="0" name=""/>
        <dsp:cNvSpPr/>
      </dsp:nvSpPr>
      <dsp:spPr>
        <a:xfrm rot="5400000">
          <a:off x="4505636" y="-2516311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113381"/>
              <a:satOff val="4743"/>
              <a:lumOff val="-5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bg2"/>
              </a:solidFill>
            </a:rPr>
            <a:t>создавать и применять объяснительные модели</a:t>
          </a:r>
          <a:endParaRPr lang="ru-RU" sz="2300" kern="1200" dirty="0">
            <a:solidFill>
              <a:schemeClr val="bg2"/>
            </a:solidFill>
          </a:endParaRPr>
        </a:p>
      </dsp:txBody>
      <dsp:txXfrm rot="-5400000">
        <a:off x="879276" y="1149906"/>
        <a:ext cx="8029335" cy="736756"/>
      </dsp:txXfrm>
    </dsp:sp>
    <dsp:sp modelId="{FCE60D30-76AA-4495-87CB-488DE0C03FE8}">
      <dsp:nvSpPr>
        <dsp:cNvPr id="0" name=""/>
        <dsp:cNvSpPr/>
      </dsp:nvSpPr>
      <dsp:spPr>
        <a:xfrm rot="5400000">
          <a:off x="-188416" y="2407836"/>
          <a:ext cx="1256108" cy="879275"/>
        </a:xfrm>
        <a:prstGeom prst="chevron">
          <a:avLst/>
        </a:prstGeom>
        <a:solidFill>
          <a:schemeClr val="accent3">
            <a:hueOff val="-6226761"/>
            <a:satOff val="9487"/>
            <a:lumOff val="-11111"/>
            <a:alphaOff val="0"/>
          </a:schemeClr>
        </a:solidFill>
        <a:ln w="25400" cap="flat" cmpd="sng" algn="ctr">
          <a:solidFill>
            <a:schemeClr val="accent3">
              <a:hueOff val="-6226761"/>
              <a:satOff val="9487"/>
              <a:lumOff val="-1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2659058"/>
        <a:ext cx="879275" cy="376833"/>
      </dsp:txXfrm>
    </dsp:sp>
    <dsp:sp modelId="{2A24D9D9-0FEB-4458-A55F-665DC3B69F5B}">
      <dsp:nvSpPr>
        <dsp:cNvPr id="0" name=""/>
        <dsp:cNvSpPr/>
      </dsp:nvSpPr>
      <dsp:spPr>
        <a:xfrm rot="5400000">
          <a:off x="4505636" y="-1406940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6226761"/>
              <a:satOff val="9487"/>
              <a:lumOff val="-1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bg2"/>
              </a:solidFill>
            </a:rPr>
            <a:t>прогнозировать развитие явлений и процессов</a:t>
          </a:r>
          <a:endParaRPr lang="ru-RU" sz="2300" kern="1200" dirty="0">
            <a:solidFill>
              <a:schemeClr val="bg2"/>
            </a:solidFill>
          </a:endParaRPr>
        </a:p>
      </dsp:txBody>
      <dsp:txXfrm rot="-5400000">
        <a:off x="879276" y="2259277"/>
        <a:ext cx="8029335" cy="736756"/>
      </dsp:txXfrm>
    </dsp:sp>
    <dsp:sp modelId="{2F4D5931-309E-4F60-97BB-3357B2068771}">
      <dsp:nvSpPr>
        <dsp:cNvPr id="0" name=""/>
        <dsp:cNvSpPr/>
      </dsp:nvSpPr>
      <dsp:spPr>
        <a:xfrm rot="5400000">
          <a:off x="-188416" y="3517208"/>
          <a:ext cx="1256108" cy="879275"/>
        </a:xfrm>
        <a:prstGeom prst="chevron">
          <a:avLst/>
        </a:prstGeom>
        <a:solidFill>
          <a:schemeClr val="accent3">
            <a:hueOff val="-9340142"/>
            <a:satOff val="14230"/>
            <a:lumOff val="-16667"/>
            <a:alphaOff val="0"/>
          </a:schemeClr>
        </a:solidFill>
        <a:ln w="25400" cap="flat" cmpd="sng" algn="ctr">
          <a:solidFill>
            <a:schemeClr val="accent3">
              <a:hueOff val="-9340142"/>
              <a:satOff val="14230"/>
              <a:lumOff val="-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-5400000">
        <a:off x="1" y="3768430"/>
        <a:ext cx="879275" cy="376833"/>
      </dsp:txXfrm>
    </dsp:sp>
    <dsp:sp modelId="{83FC5128-85F0-4FE7-BECC-8AD4AD0979CA}">
      <dsp:nvSpPr>
        <dsp:cNvPr id="0" name=""/>
        <dsp:cNvSpPr/>
      </dsp:nvSpPr>
      <dsp:spPr>
        <a:xfrm rot="5400000">
          <a:off x="4505636" y="-297568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9340142"/>
              <a:satOff val="14230"/>
              <a:lumOff val="-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bg2"/>
              </a:solidFill>
            </a:rPr>
            <a:t>объяснять принцип действия технологий и приборов</a:t>
          </a:r>
          <a:endParaRPr lang="ru-RU" sz="2300" kern="1200" dirty="0">
            <a:solidFill>
              <a:schemeClr val="bg2"/>
            </a:solidFill>
          </a:endParaRPr>
        </a:p>
      </dsp:txBody>
      <dsp:txXfrm rot="-5400000">
        <a:off x="879276" y="3368649"/>
        <a:ext cx="8029335" cy="736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6954C-ECE4-4923-98B8-057C1AD8D49E}">
      <dsp:nvSpPr>
        <dsp:cNvPr id="0" name=""/>
        <dsp:cNvSpPr/>
      </dsp:nvSpPr>
      <dsp:spPr>
        <a:xfrm rot="5400000">
          <a:off x="-188416" y="189093"/>
          <a:ext cx="1256108" cy="87927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440315"/>
        <a:ext cx="879275" cy="376833"/>
      </dsp:txXfrm>
    </dsp:sp>
    <dsp:sp modelId="{59A01439-9A54-4C90-94AB-698AB53EFE53}">
      <dsp:nvSpPr>
        <dsp:cNvPr id="0" name=""/>
        <dsp:cNvSpPr/>
      </dsp:nvSpPr>
      <dsp:spPr>
        <a:xfrm rot="5400000">
          <a:off x="4505636" y="-3626361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bg2"/>
              </a:solidFill>
            </a:rPr>
            <a:t>распознавание и формулирование цели исследования</a:t>
          </a:r>
          <a:endParaRPr lang="ru-RU" sz="2500" kern="1200" dirty="0">
            <a:solidFill>
              <a:schemeClr val="bg2"/>
            </a:solidFill>
          </a:endParaRPr>
        </a:p>
      </dsp:txBody>
      <dsp:txXfrm rot="-5400000">
        <a:off x="879276" y="39856"/>
        <a:ext cx="8029335" cy="736756"/>
      </dsp:txXfrm>
    </dsp:sp>
    <dsp:sp modelId="{C6C3D558-3ADD-4E1D-9B9D-034D0CEFCBA8}">
      <dsp:nvSpPr>
        <dsp:cNvPr id="0" name=""/>
        <dsp:cNvSpPr/>
      </dsp:nvSpPr>
      <dsp:spPr>
        <a:xfrm rot="5400000">
          <a:off x="-188416" y="1298465"/>
          <a:ext cx="1256108" cy="879275"/>
        </a:xfrm>
        <a:prstGeom prst="chevron">
          <a:avLst/>
        </a:prstGeom>
        <a:solidFill>
          <a:schemeClr val="accent5">
            <a:hueOff val="-2007311"/>
            <a:satOff val="15702"/>
            <a:lumOff val="-1438"/>
            <a:alphaOff val="0"/>
          </a:schemeClr>
        </a:solidFill>
        <a:ln w="25400" cap="flat" cmpd="sng" algn="ctr">
          <a:solidFill>
            <a:schemeClr val="accent5">
              <a:hueOff val="-2007311"/>
              <a:satOff val="15702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1549687"/>
        <a:ext cx="879275" cy="376833"/>
      </dsp:txXfrm>
    </dsp:sp>
    <dsp:sp modelId="{C47D7453-A0EF-41F3-83BA-3F059A4C7742}">
      <dsp:nvSpPr>
        <dsp:cNvPr id="0" name=""/>
        <dsp:cNvSpPr/>
      </dsp:nvSpPr>
      <dsp:spPr>
        <a:xfrm rot="5400000">
          <a:off x="4505636" y="-2516311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007311"/>
              <a:satOff val="15702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bg2"/>
              </a:solidFill>
            </a:rPr>
            <a:t>определение оптимального способа научного исследования и его оценка</a:t>
          </a:r>
          <a:endParaRPr lang="ru-RU" sz="2500" kern="1200" dirty="0">
            <a:solidFill>
              <a:schemeClr val="bg2"/>
            </a:solidFill>
          </a:endParaRPr>
        </a:p>
      </dsp:txBody>
      <dsp:txXfrm rot="-5400000">
        <a:off x="879276" y="1149906"/>
        <a:ext cx="8029335" cy="736756"/>
      </dsp:txXfrm>
    </dsp:sp>
    <dsp:sp modelId="{FCE60D30-76AA-4495-87CB-488DE0C03FE8}">
      <dsp:nvSpPr>
        <dsp:cNvPr id="0" name=""/>
        <dsp:cNvSpPr/>
      </dsp:nvSpPr>
      <dsp:spPr>
        <a:xfrm rot="5400000">
          <a:off x="-188416" y="2407836"/>
          <a:ext cx="1256108" cy="879275"/>
        </a:xfrm>
        <a:prstGeom prst="chevron">
          <a:avLst/>
        </a:prstGeom>
        <a:solidFill>
          <a:schemeClr val="accent5">
            <a:hueOff val="-4014622"/>
            <a:satOff val="31403"/>
            <a:lumOff val="-2876"/>
            <a:alphaOff val="0"/>
          </a:schemeClr>
        </a:solidFill>
        <a:ln w="25400" cap="flat" cmpd="sng" algn="ctr">
          <a:solidFill>
            <a:schemeClr val="accent5">
              <a:hueOff val="-4014622"/>
              <a:satOff val="31403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2659058"/>
        <a:ext cx="879275" cy="376833"/>
      </dsp:txXfrm>
    </dsp:sp>
    <dsp:sp modelId="{2A24D9D9-0FEB-4458-A55F-665DC3B69F5B}">
      <dsp:nvSpPr>
        <dsp:cNvPr id="0" name=""/>
        <dsp:cNvSpPr/>
      </dsp:nvSpPr>
      <dsp:spPr>
        <a:xfrm rot="5400000">
          <a:off x="4505636" y="-1406940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014622"/>
              <a:satOff val="31403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bg2"/>
              </a:solidFill>
            </a:rPr>
            <a:t>выдвижение и обоснование научных гипотез</a:t>
          </a:r>
          <a:endParaRPr lang="ru-RU" sz="2500" kern="1200" dirty="0">
            <a:solidFill>
              <a:schemeClr val="bg2"/>
            </a:solidFill>
          </a:endParaRPr>
        </a:p>
      </dsp:txBody>
      <dsp:txXfrm rot="-5400000">
        <a:off x="879276" y="2259277"/>
        <a:ext cx="8029335" cy="736756"/>
      </dsp:txXfrm>
    </dsp:sp>
    <dsp:sp modelId="{2F4D5931-309E-4F60-97BB-3357B2068771}">
      <dsp:nvSpPr>
        <dsp:cNvPr id="0" name=""/>
        <dsp:cNvSpPr/>
      </dsp:nvSpPr>
      <dsp:spPr>
        <a:xfrm rot="5400000">
          <a:off x="-188416" y="3517208"/>
          <a:ext cx="1256108" cy="879275"/>
        </a:xfrm>
        <a:prstGeom prst="chevron">
          <a:avLst/>
        </a:prstGeom>
        <a:solidFill>
          <a:schemeClr val="accent5">
            <a:hueOff val="-6021933"/>
            <a:satOff val="47105"/>
            <a:lumOff val="-4314"/>
            <a:alphaOff val="0"/>
          </a:schemeClr>
        </a:solidFill>
        <a:ln w="25400" cap="flat" cmpd="sng" algn="ctr">
          <a:solidFill>
            <a:schemeClr val="accent5">
              <a:hueOff val="-6021933"/>
              <a:satOff val="47105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 rot="-5400000">
        <a:off x="1" y="3768430"/>
        <a:ext cx="879275" cy="376833"/>
      </dsp:txXfrm>
    </dsp:sp>
    <dsp:sp modelId="{83FC5128-85F0-4FE7-BECC-8AD4AD0979CA}">
      <dsp:nvSpPr>
        <dsp:cNvPr id="0" name=""/>
        <dsp:cNvSpPr/>
      </dsp:nvSpPr>
      <dsp:spPr>
        <a:xfrm rot="5400000">
          <a:off x="4505636" y="-297568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021933"/>
              <a:satOff val="47105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bg2"/>
              </a:solidFill>
            </a:rPr>
            <a:t>поиск и оценка способов обеспечения надежности и достоверности научных данных и объяснений</a:t>
          </a:r>
          <a:endParaRPr lang="ru-RU" sz="2500" kern="1200" dirty="0">
            <a:solidFill>
              <a:schemeClr val="bg2"/>
            </a:solidFill>
          </a:endParaRPr>
        </a:p>
      </dsp:txBody>
      <dsp:txXfrm rot="-5400000">
        <a:off x="879276" y="3368649"/>
        <a:ext cx="8029335" cy="736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6954C-ECE4-4923-98B8-057C1AD8D49E}">
      <dsp:nvSpPr>
        <dsp:cNvPr id="0" name=""/>
        <dsp:cNvSpPr/>
      </dsp:nvSpPr>
      <dsp:spPr>
        <a:xfrm rot="5400000">
          <a:off x="-188416" y="189093"/>
          <a:ext cx="1256108" cy="87927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440315"/>
        <a:ext cx="879275" cy="376833"/>
      </dsp:txXfrm>
    </dsp:sp>
    <dsp:sp modelId="{59A01439-9A54-4C90-94AB-698AB53EFE53}">
      <dsp:nvSpPr>
        <dsp:cNvPr id="0" name=""/>
        <dsp:cNvSpPr/>
      </dsp:nvSpPr>
      <dsp:spPr>
        <a:xfrm rot="5400000">
          <a:off x="4505636" y="-3626361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bg2"/>
              </a:solidFill>
            </a:rPr>
            <a:t>анализировать и интерпретировать данные, делать из этой информации обоснованные выводы</a:t>
          </a:r>
          <a:endParaRPr lang="ru-RU" sz="2400" kern="1200" dirty="0">
            <a:solidFill>
              <a:schemeClr val="bg2"/>
            </a:solidFill>
          </a:endParaRPr>
        </a:p>
      </dsp:txBody>
      <dsp:txXfrm rot="-5400000">
        <a:off x="879276" y="39856"/>
        <a:ext cx="8029335" cy="736756"/>
      </dsp:txXfrm>
    </dsp:sp>
    <dsp:sp modelId="{C6C3D558-3ADD-4E1D-9B9D-034D0CEFCBA8}">
      <dsp:nvSpPr>
        <dsp:cNvPr id="0" name=""/>
        <dsp:cNvSpPr/>
      </dsp:nvSpPr>
      <dsp:spPr>
        <a:xfrm rot="5400000">
          <a:off x="-188416" y="1298465"/>
          <a:ext cx="1256108" cy="879275"/>
        </a:xfrm>
        <a:prstGeom prst="chevron">
          <a:avLst/>
        </a:prstGeom>
        <a:solidFill>
          <a:schemeClr val="accent3">
            <a:hueOff val="-3113381"/>
            <a:satOff val="4743"/>
            <a:lumOff val="-5556"/>
            <a:alphaOff val="0"/>
          </a:schemeClr>
        </a:solidFill>
        <a:ln w="25400" cap="flat" cmpd="sng" algn="ctr">
          <a:solidFill>
            <a:schemeClr val="accent3">
              <a:hueOff val="-3113381"/>
              <a:satOff val="4743"/>
              <a:lumOff val="-5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1549687"/>
        <a:ext cx="879275" cy="376833"/>
      </dsp:txXfrm>
    </dsp:sp>
    <dsp:sp modelId="{C47D7453-A0EF-41F3-83BA-3F059A4C7742}">
      <dsp:nvSpPr>
        <dsp:cNvPr id="0" name=""/>
        <dsp:cNvSpPr/>
      </dsp:nvSpPr>
      <dsp:spPr>
        <a:xfrm rot="5400000">
          <a:off x="4505636" y="-2516311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3113381"/>
              <a:satOff val="4743"/>
              <a:lumOff val="-55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bg2"/>
              </a:solidFill>
            </a:rPr>
            <a:t>трансформировать формы представления данных</a:t>
          </a:r>
          <a:endParaRPr lang="ru-RU" sz="2400" kern="1200" dirty="0">
            <a:solidFill>
              <a:schemeClr val="bg2"/>
            </a:solidFill>
          </a:endParaRPr>
        </a:p>
      </dsp:txBody>
      <dsp:txXfrm rot="-5400000">
        <a:off x="879276" y="1149906"/>
        <a:ext cx="8029335" cy="736756"/>
      </dsp:txXfrm>
    </dsp:sp>
    <dsp:sp modelId="{FCE60D30-76AA-4495-87CB-488DE0C03FE8}">
      <dsp:nvSpPr>
        <dsp:cNvPr id="0" name=""/>
        <dsp:cNvSpPr/>
      </dsp:nvSpPr>
      <dsp:spPr>
        <a:xfrm rot="5400000">
          <a:off x="-188416" y="2407836"/>
          <a:ext cx="1256108" cy="879275"/>
        </a:xfrm>
        <a:prstGeom prst="chevron">
          <a:avLst/>
        </a:prstGeom>
        <a:solidFill>
          <a:schemeClr val="accent3">
            <a:hueOff val="-6226761"/>
            <a:satOff val="9487"/>
            <a:lumOff val="-11111"/>
            <a:alphaOff val="0"/>
          </a:schemeClr>
        </a:solidFill>
        <a:ln w="25400" cap="flat" cmpd="sng" algn="ctr">
          <a:solidFill>
            <a:schemeClr val="accent3">
              <a:hueOff val="-6226761"/>
              <a:satOff val="9487"/>
              <a:lumOff val="-1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2659058"/>
        <a:ext cx="879275" cy="376833"/>
      </dsp:txXfrm>
    </dsp:sp>
    <dsp:sp modelId="{2A24D9D9-0FEB-4458-A55F-665DC3B69F5B}">
      <dsp:nvSpPr>
        <dsp:cNvPr id="0" name=""/>
        <dsp:cNvSpPr/>
      </dsp:nvSpPr>
      <dsp:spPr>
        <a:xfrm rot="5400000">
          <a:off x="4505636" y="-1406940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6226761"/>
              <a:satOff val="9487"/>
              <a:lumOff val="-111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bg2"/>
              </a:solidFill>
            </a:rPr>
            <a:t>определять в научных текстах гипотезу, доказательства и рассуждения</a:t>
          </a:r>
          <a:endParaRPr lang="ru-RU" sz="2400" kern="1200" dirty="0">
            <a:solidFill>
              <a:schemeClr val="bg2"/>
            </a:solidFill>
          </a:endParaRPr>
        </a:p>
      </dsp:txBody>
      <dsp:txXfrm rot="-5400000">
        <a:off x="879276" y="2259277"/>
        <a:ext cx="8029335" cy="736756"/>
      </dsp:txXfrm>
    </dsp:sp>
    <dsp:sp modelId="{2F4D5931-309E-4F60-97BB-3357B2068771}">
      <dsp:nvSpPr>
        <dsp:cNvPr id="0" name=""/>
        <dsp:cNvSpPr/>
      </dsp:nvSpPr>
      <dsp:spPr>
        <a:xfrm rot="5400000">
          <a:off x="-188416" y="3517208"/>
          <a:ext cx="1256108" cy="879275"/>
        </a:xfrm>
        <a:prstGeom prst="chevron">
          <a:avLst/>
        </a:prstGeom>
        <a:solidFill>
          <a:schemeClr val="accent3">
            <a:hueOff val="-9340142"/>
            <a:satOff val="14230"/>
            <a:lumOff val="-16667"/>
            <a:alphaOff val="0"/>
          </a:schemeClr>
        </a:solidFill>
        <a:ln w="25400" cap="flat" cmpd="sng" algn="ctr">
          <a:solidFill>
            <a:schemeClr val="accent3">
              <a:hueOff val="-9340142"/>
              <a:satOff val="14230"/>
              <a:lumOff val="-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 rot="-5400000">
        <a:off x="1" y="3768430"/>
        <a:ext cx="879275" cy="376833"/>
      </dsp:txXfrm>
    </dsp:sp>
    <dsp:sp modelId="{83FC5128-85F0-4FE7-BECC-8AD4AD0979CA}">
      <dsp:nvSpPr>
        <dsp:cNvPr id="0" name=""/>
        <dsp:cNvSpPr/>
      </dsp:nvSpPr>
      <dsp:spPr>
        <a:xfrm rot="5400000">
          <a:off x="4505636" y="-297568"/>
          <a:ext cx="816470" cy="80691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-9340142"/>
              <a:satOff val="14230"/>
              <a:lumOff val="-1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bg2"/>
              </a:solidFill>
            </a:rPr>
            <a:t>проводить оценку аргументов и доказательств с научной точки зрения</a:t>
          </a:r>
          <a:endParaRPr lang="ru-RU" sz="2400" kern="1200" dirty="0">
            <a:solidFill>
              <a:schemeClr val="bg2"/>
            </a:solidFill>
          </a:endParaRPr>
        </a:p>
      </dsp:txBody>
      <dsp:txXfrm rot="-5400000">
        <a:off x="879276" y="3368649"/>
        <a:ext cx="8029335" cy="7367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70585-BAE1-4566-A013-2CF303D4DDC7}">
      <dsp:nvSpPr>
        <dsp:cNvPr id="0" name=""/>
        <dsp:cNvSpPr/>
      </dsp:nvSpPr>
      <dsp:spPr>
        <a:xfrm>
          <a:off x="3708400" y="4428298"/>
          <a:ext cx="2743200" cy="11354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bg2"/>
              </a:solidFill>
            </a:rPr>
            <a:t>ЕНГ</a:t>
          </a:r>
          <a:endParaRPr lang="ru-RU" sz="5500" kern="1200" dirty="0">
            <a:solidFill>
              <a:schemeClr val="bg2"/>
            </a:solidFill>
          </a:endParaRPr>
        </a:p>
      </dsp:txBody>
      <dsp:txXfrm>
        <a:off x="4110132" y="4594575"/>
        <a:ext cx="1939736" cy="802856"/>
      </dsp:txXfrm>
    </dsp:sp>
    <dsp:sp modelId="{ADC4F7F4-0B73-42BB-8856-B66EA3F21134}">
      <dsp:nvSpPr>
        <dsp:cNvPr id="0" name=""/>
        <dsp:cNvSpPr/>
      </dsp:nvSpPr>
      <dsp:spPr>
        <a:xfrm rot="12900000">
          <a:off x="1790882" y="3249722"/>
          <a:ext cx="2706883" cy="78181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A9B53-6666-428D-8FC3-7FC91CBCCAD0}">
      <dsp:nvSpPr>
        <dsp:cNvPr id="0" name=""/>
        <dsp:cNvSpPr/>
      </dsp:nvSpPr>
      <dsp:spPr>
        <a:xfrm>
          <a:off x="732629" y="1821910"/>
          <a:ext cx="2606040" cy="20848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систематическая работа педагога,  направленная на предоставление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учащимся возможности применить свои знания на практике</a:t>
          </a:r>
          <a:endParaRPr lang="ru-RU" sz="1700" kern="1200" dirty="0">
            <a:solidFill>
              <a:schemeClr val="bg2"/>
            </a:solidFill>
          </a:endParaRPr>
        </a:p>
      </dsp:txBody>
      <dsp:txXfrm>
        <a:off x="793692" y="1882973"/>
        <a:ext cx="2483914" cy="1962706"/>
      </dsp:txXfrm>
    </dsp:sp>
    <dsp:sp modelId="{5C6026AA-ECAA-4ED9-95AB-9786BEBDF126}">
      <dsp:nvSpPr>
        <dsp:cNvPr id="0" name=""/>
        <dsp:cNvSpPr/>
      </dsp:nvSpPr>
      <dsp:spPr>
        <a:xfrm rot="16176924">
          <a:off x="3906112" y="2740864"/>
          <a:ext cx="2322746" cy="78181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5384037"/>
            <a:satOff val="10683"/>
            <a:lumOff val="90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99EDCA-FABB-4091-9B0F-5C9733A8ADBD}">
      <dsp:nvSpPr>
        <dsp:cNvPr id="0" name=""/>
        <dsp:cNvSpPr/>
      </dsp:nvSpPr>
      <dsp:spPr>
        <a:xfrm>
          <a:off x="3434094" y="1265509"/>
          <a:ext cx="3251191" cy="1409825"/>
        </a:xfrm>
        <a:prstGeom prst="roundRect">
          <a:avLst>
            <a:gd name="adj" fmla="val 10000"/>
          </a:avLst>
        </a:prstGeom>
        <a:solidFill>
          <a:schemeClr val="accent2">
            <a:hueOff val="5384037"/>
            <a:satOff val="10683"/>
            <a:lumOff val="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активизация потребности учащихся в постановке вопросов и разработке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планов  исследования</a:t>
          </a:r>
          <a:endParaRPr lang="ru-RU" sz="1700" kern="1200" dirty="0">
            <a:solidFill>
              <a:schemeClr val="bg2"/>
            </a:solidFill>
          </a:endParaRPr>
        </a:p>
      </dsp:txBody>
      <dsp:txXfrm>
        <a:off x="3475386" y="1306801"/>
        <a:ext cx="3168607" cy="1327241"/>
      </dsp:txXfrm>
    </dsp:sp>
    <dsp:sp modelId="{B6B30580-AD35-4175-824F-1F161C2F3B8B}">
      <dsp:nvSpPr>
        <dsp:cNvPr id="0" name=""/>
        <dsp:cNvSpPr/>
      </dsp:nvSpPr>
      <dsp:spPr>
        <a:xfrm rot="19500000">
          <a:off x="5662234" y="3249722"/>
          <a:ext cx="2706883" cy="78181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0768074"/>
            <a:satOff val="21365"/>
            <a:lumOff val="180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5564C-81BD-4EB4-8132-C068DAA1CD06}">
      <dsp:nvSpPr>
        <dsp:cNvPr id="0" name=""/>
        <dsp:cNvSpPr/>
      </dsp:nvSpPr>
      <dsp:spPr>
        <a:xfrm>
          <a:off x="6821330" y="1821910"/>
          <a:ext cx="2606040" cy="2084832"/>
        </a:xfrm>
        <a:prstGeom prst="roundRect">
          <a:avLst>
            <a:gd name="adj" fmla="val 10000"/>
          </a:avLst>
        </a:prstGeom>
        <a:solidFill>
          <a:schemeClr val="accent2">
            <a:hueOff val="10768074"/>
            <a:satOff val="21365"/>
            <a:lumOff val="180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совместная работа с учащимися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2"/>
              </a:solidFill>
            </a:rPr>
            <a:t>по обсуждению и решению возникающих научных проблем</a:t>
          </a:r>
          <a:endParaRPr lang="ru-RU" sz="1700" kern="1200" dirty="0">
            <a:solidFill>
              <a:schemeClr val="bg2"/>
            </a:solidFill>
          </a:endParaRPr>
        </a:p>
      </dsp:txBody>
      <dsp:txXfrm>
        <a:off x="6882393" y="1882973"/>
        <a:ext cx="2483914" cy="1962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34044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324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139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нфКД_титульный слайд">
  <p:cSld name="КонфКД_титульный слайд">
    <p:bg>
      <p:bgPr>
        <a:solidFill>
          <a:srgbClr val="44444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1718-2B8C-453C-BA8A-55355B1F689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32A91-FD63-495A-9905-81420072F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39393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1.wdp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1.wdp"/><Relationship Id="rId10" Type="http://schemas.microsoft.com/office/2007/relationships/diagramDrawing" Target="../diagrams/drawing3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microsoft.com/office/2007/relationships/hdphoto" Target="../media/hdphoto1.wdp"/><Relationship Id="rId10" Type="http://schemas.microsoft.com/office/2007/relationships/diagramDrawing" Target="../diagrams/drawing4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/>
          <p:nvPr/>
        </p:nvSpPr>
        <p:spPr>
          <a:xfrm>
            <a:off x="8087360" y="679938"/>
            <a:ext cx="3961680" cy="358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/>
            <a:r>
              <a:rPr lang="ru-RU" sz="4400" b="1" dirty="0" smtClean="0"/>
              <a:t>Естественнонаучная грамотность</a:t>
            </a:r>
            <a:endParaRPr lang="ru-RU" sz="4400" dirty="0"/>
          </a:p>
        </p:txBody>
      </p:sp>
      <p:sp>
        <p:nvSpPr>
          <p:cNvPr id="11" name="Google Shape;114;p1"/>
          <p:cNvSpPr/>
          <p:nvPr/>
        </p:nvSpPr>
        <p:spPr>
          <a:xfrm rot="10800000">
            <a:off x="4466387" y="0"/>
            <a:ext cx="2634985" cy="6858000"/>
          </a:xfrm>
          <a:custGeom>
            <a:avLst/>
            <a:gdLst>
              <a:gd name="connsiteX0" fmla="*/ 720115 w 7188051"/>
              <a:gd name="connsiteY0" fmla="*/ 6845808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  <a:gd name="connsiteX7" fmla="*/ 720115 w 7188051"/>
              <a:gd name="connsiteY7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720115 w 2828086"/>
              <a:gd name="connsiteY7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720115 w 2828086"/>
              <a:gd name="connsiteY7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936148 w 2828086"/>
              <a:gd name="connsiteY7" fmla="*/ 3627121 h 6858000"/>
              <a:gd name="connsiteX8" fmla="*/ 720115 w 2828086"/>
              <a:gd name="connsiteY8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800286 w 2828086"/>
              <a:gd name="connsiteY7" fmla="*/ 1725169 h 6858000"/>
              <a:gd name="connsiteX8" fmla="*/ 936148 w 2828086"/>
              <a:gd name="connsiteY8" fmla="*/ 3627121 h 6858000"/>
              <a:gd name="connsiteX9" fmla="*/ 720115 w 2828086"/>
              <a:gd name="connsiteY9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800286 w 2828086"/>
              <a:gd name="connsiteY7" fmla="*/ 1725169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720115 w 2828086"/>
              <a:gd name="connsiteY10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800286 w 2828086"/>
              <a:gd name="connsiteY7" fmla="*/ 1725169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720115 w 2828086"/>
              <a:gd name="connsiteY10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800286 w 2828086"/>
              <a:gd name="connsiteY7" fmla="*/ 1725169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720115 w 2828086"/>
              <a:gd name="connsiteY10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720115 w 2828086"/>
              <a:gd name="connsiteY10" fmla="*/ 6845808 h 6858000"/>
              <a:gd name="connsiteX0" fmla="*/ 720115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720115 w 2828086"/>
              <a:gd name="connsiteY10" fmla="*/ 6845808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811766 w 2828086"/>
              <a:gd name="connsiteY10" fmla="*/ 6833616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726661 w 2828086"/>
              <a:gd name="connsiteY9" fmla="*/ 5821681 h 6858000"/>
              <a:gd name="connsiteX10" fmla="*/ 811766 w 2828086"/>
              <a:gd name="connsiteY10" fmla="*/ 6833616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674289 w 2828086"/>
              <a:gd name="connsiteY9" fmla="*/ 5821681 h 6858000"/>
              <a:gd name="connsiteX10" fmla="*/ 811766 w 2828086"/>
              <a:gd name="connsiteY10" fmla="*/ 6833616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761007 w 2828086"/>
              <a:gd name="connsiteY7" fmla="*/ 1700785 h 6858000"/>
              <a:gd name="connsiteX8" fmla="*/ 936148 w 2828086"/>
              <a:gd name="connsiteY8" fmla="*/ 3627121 h 6858000"/>
              <a:gd name="connsiteX9" fmla="*/ 674289 w 2828086"/>
              <a:gd name="connsiteY9" fmla="*/ 5821681 h 6858000"/>
              <a:gd name="connsiteX10" fmla="*/ 811766 w 2828086"/>
              <a:gd name="connsiteY10" fmla="*/ 6833616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95542 w 2828086"/>
              <a:gd name="connsiteY7" fmla="*/ 1688593 h 6858000"/>
              <a:gd name="connsiteX8" fmla="*/ 936148 w 2828086"/>
              <a:gd name="connsiteY8" fmla="*/ 3627121 h 6858000"/>
              <a:gd name="connsiteX9" fmla="*/ 674289 w 2828086"/>
              <a:gd name="connsiteY9" fmla="*/ 5821681 h 6858000"/>
              <a:gd name="connsiteX10" fmla="*/ 811766 w 2828086"/>
              <a:gd name="connsiteY10" fmla="*/ 6833616 h 6858000"/>
              <a:gd name="connsiteX0" fmla="*/ 811766 w 2828086"/>
              <a:gd name="connsiteY0" fmla="*/ 6833616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95542 w 2828086"/>
              <a:gd name="connsiteY7" fmla="*/ 1688593 h 6858000"/>
              <a:gd name="connsiteX8" fmla="*/ 936148 w 2828086"/>
              <a:gd name="connsiteY8" fmla="*/ 3627121 h 6858000"/>
              <a:gd name="connsiteX9" fmla="*/ 621917 w 2828086"/>
              <a:gd name="connsiteY9" fmla="*/ 5821681 h 6858000"/>
              <a:gd name="connsiteX10" fmla="*/ 811766 w 2828086"/>
              <a:gd name="connsiteY10" fmla="*/ 6833616 h 6858000"/>
              <a:gd name="connsiteX0" fmla="*/ 733208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95542 w 2828086"/>
              <a:gd name="connsiteY7" fmla="*/ 1688593 h 6858000"/>
              <a:gd name="connsiteX8" fmla="*/ 936148 w 2828086"/>
              <a:gd name="connsiteY8" fmla="*/ 3627121 h 6858000"/>
              <a:gd name="connsiteX9" fmla="*/ 621917 w 2828086"/>
              <a:gd name="connsiteY9" fmla="*/ 5821681 h 6858000"/>
              <a:gd name="connsiteX10" fmla="*/ 733208 w 2828086"/>
              <a:gd name="connsiteY10" fmla="*/ 6845808 h 6858000"/>
              <a:gd name="connsiteX0" fmla="*/ 733208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95542 w 2828086"/>
              <a:gd name="connsiteY7" fmla="*/ 1688593 h 6858000"/>
              <a:gd name="connsiteX8" fmla="*/ 896870 w 2828086"/>
              <a:gd name="connsiteY8" fmla="*/ 3627121 h 6858000"/>
              <a:gd name="connsiteX9" fmla="*/ 621917 w 2828086"/>
              <a:gd name="connsiteY9" fmla="*/ 5821681 h 6858000"/>
              <a:gd name="connsiteX10" fmla="*/ 733208 w 2828086"/>
              <a:gd name="connsiteY10" fmla="*/ 6845808 h 6858000"/>
              <a:gd name="connsiteX0" fmla="*/ 733208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43170 w 2828086"/>
              <a:gd name="connsiteY7" fmla="*/ 1676401 h 6858000"/>
              <a:gd name="connsiteX8" fmla="*/ 896870 w 2828086"/>
              <a:gd name="connsiteY8" fmla="*/ 3627121 h 6858000"/>
              <a:gd name="connsiteX9" fmla="*/ 621917 w 2828086"/>
              <a:gd name="connsiteY9" fmla="*/ 5821681 h 6858000"/>
              <a:gd name="connsiteX10" fmla="*/ 733208 w 2828086"/>
              <a:gd name="connsiteY10" fmla="*/ 6845808 h 6858000"/>
              <a:gd name="connsiteX0" fmla="*/ 733208 w 2828086"/>
              <a:gd name="connsiteY0" fmla="*/ 6845808 h 6858000"/>
              <a:gd name="connsiteX1" fmla="*/ 108694 w 2828086"/>
              <a:gd name="connsiteY1" fmla="*/ 6858000 h 6858000"/>
              <a:gd name="connsiteX2" fmla="*/ 79127 w 2828086"/>
              <a:gd name="connsiteY2" fmla="*/ 6681235 h 6858000"/>
              <a:gd name="connsiteX3" fmla="*/ 0 w 2828086"/>
              <a:gd name="connsiteY3" fmla="*/ 5565888 h 6858000"/>
              <a:gd name="connsiteX4" fmla="*/ 2190696 w 2828086"/>
              <a:gd name="connsiteY4" fmla="*/ 145339 h 6858000"/>
              <a:gd name="connsiteX5" fmla="*/ 2339431 w 2828086"/>
              <a:gd name="connsiteY5" fmla="*/ 0 h 6858000"/>
              <a:gd name="connsiteX6" fmla="*/ 2828086 w 2828086"/>
              <a:gd name="connsiteY6" fmla="*/ 12192 h 6858000"/>
              <a:gd name="connsiteX7" fmla="*/ 1643170 w 2828086"/>
              <a:gd name="connsiteY7" fmla="*/ 1676401 h 6858000"/>
              <a:gd name="connsiteX8" fmla="*/ 896870 w 2828086"/>
              <a:gd name="connsiteY8" fmla="*/ 3627121 h 6858000"/>
              <a:gd name="connsiteX9" fmla="*/ 621917 w 2828086"/>
              <a:gd name="connsiteY9" fmla="*/ 5821681 h 6858000"/>
              <a:gd name="connsiteX10" fmla="*/ 733208 w 2828086"/>
              <a:gd name="connsiteY10" fmla="*/ 6845808 h 6858000"/>
              <a:gd name="connsiteX0" fmla="*/ 733208 w 2829710"/>
              <a:gd name="connsiteY0" fmla="*/ 6845808 h 6858000"/>
              <a:gd name="connsiteX1" fmla="*/ 108694 w 2829710"/>
              <a:gd name="connsiteY1" fmla="*/ 6858000 h 6858000"/>
              <a:gd name="connsiteX2" fmla="*/ 79127 w 2829710"/>
              <a:gd name="connsiteY2" fmla="*/ 6681235 h 6858000"/>
              <a:gd name="connsiteX3" fmla="*/ 0 w 2829710"/>
              <a:gd name="connsiteY3" fmla="*/ 5565888 h 6858000"/>
              <a:gd name="connsiteX4" fmla="*/ 2190696 w 2829710"/>
              <a:gd name="connsiteY4" fmla="*/ 145339 h 6858000"/>
              <a:gd name="connsiteX5" fmla="*/ 2339431 w 2829710"/>
              <a:gd name="connsiteY5" fmla="*/ 0 h 6858000"/>
              <a:gd name="connsiteX6" fmla="*/ 2828086 w 2829710"/>
              <a:gd name="connsiteY6" fmla="*/ 12192 h 6858000"/>
              <a:gd name="connsiteX7" fmla="*/ 2415656 w 2829710"/>
              <a:gd name="connsiteY7" fmla="*/ 530353 h 6858000"/>
              <a:gd name="connsiteX8" fmla="*/ 1643170 w 2829710"/>
              <a:gd name="connsiteY8" fmla="*/ 1676401 h 6858000"/>
              <a:gd name="connsiteX9" fmla="*/ 896870 w 2829710"/>
              <a:gd name="connsiteY9" fmla="*/ 3627121 h 6858000"/>
              <a:gd name="connsiteX10" fmla="*/ 621917 w 2829710"/>
              <a:gd name="connsiteY10" fmla="*/ 5821681 h 6858000"/>
              <a:gd name="connsiteX11" fmla="*/ 733208 w 2829710"/>
              <a:gd name="connsiteY11" fmla="*/ 68458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29710" h="6858000" extrusionOk="0">
                <a:moveTo>
                  <a:pt x="733208" y="6845808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2828086" y="12192"/>
                </a:lnTo>
                <a:cubicBezTo>
                  <a:pt x="2851701" y="108712"/>
                  <a:pt x="2613142" y="252985"/>
                  <a:pt x="2415656" y="530353"/>
                </a:cubicBezTo>
                <a:cubicBezTo>
                  <a:pt x="2218170" y="807721"/>
                  <a:pt x="1907212" y="1168401"/>
                  <a:pt x="1643170" y="1676401"/>
                </a:cubicBezTo>
                <a:cubicBezTo>
                  <a:pt x="1249289" y="2291081"/>
                  <a:pt x="1064897" y="2944369"/>
                  <a:pt x="896870" y="3627121"/>
                </a:cubicBezTo>
                <a:cubicBezTo>
                  <a:pt x="650285" y="4297681"/>
                  <a:pt x="657922" y="5285233"/>
                  <a:pt x="621917" y="5821681"/>
                </a:cubicBezTo>
                <a:cubicBezTo>
                  <a:pt x="651377" y="6358129"/>
                  <a:pt x="703090" y="6599936"/>
                  <a:pt x="733208" y="6845808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6553582" y="4352537"/>
            <a:ext cx="4938753" cy="1311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ea typeface="Tahoma"/>
                <a:cs typeface="Times New Roman" pitchFamily="18" charset="0"/>
                <a:sym typeface="Tahoma"/>
              </a:rPr>
              <a:t>Ахременко Татьяна Геннадьевна </a:t>
            </a:r>
            <a:endParaRPr sz="4000" b="0" i="0" u="none" strike="noStrike" cap="none" dirty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4" name="Google Shape;114;p1"/>
          <p:cNvSpPr/>
          <p:nvPr/>
        </p:nvSpPr>
        <p:spPr>
          <a:xfrm rot="10800000">
            <a:off x="0" y="0"/>
            <a:ext cx="6498336" cy="6858000"/>
          </a:xfrm>
          <a:custGeom>
            <a:avLst/>
            <a:gdLst/>
            <a:ahLst/>
            <a:cxnLst/>
            <a:rect l="l" t="t" r="r" b="b"/>
            <a:pathLst>
              <a:path w="7188051" h="6858000" extrusionOk="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7372448" y="5710590"/>
            <a:ext cx="4132615" cy="44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ahoma"/>
                <a:cs typeface="Times New Roman" pitchFamily="18" charset="0"/>
                <a:sym typeface="Tahoma"/>
              </a:rPr>
              <a:t>МАОУ “Лицей № 176” г. Новосибирск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ahoma"/>
                <a:cs typeface="Times New Roman" pitchFamily="18" charset="0"/>
                <a:sym typeface="Tahoma"/>
              </a:rPr>
              <a:t>(2023г)</a:t>
            </a:r>
            <a:endParaRPr sz="2400" b="0" i="0" u="none" strike="noStrike" cap="none" dirty="0">
              <a:solidFill>
                <a:schemeClr val="tx1"/>
              </a:solidFill>
              <a:latin typeface="Times New Roman" pitchFamily="18" charset="0"/>
              <a:ea typeface="Tahoma"/>
              <a:cs typeface="Times New Roman" pitchFamily="18" charset="0"/>
              <a:sym typeface="Tahoma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890015" y="891154"/>
            <a:ext cx="4128153" cy="4156334"/>
            <a:chOff x="890015" y="891154"/>
            <a:chExt cx="4128153" cy="4156334"/>
          </a:xfrm>
        </p:grpSpPr>
        <p:pic>
          <p:nvPicPr>
            <p:cNvPr id="1026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Блок-схема: узел 2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13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3840" y="2024122"/>
            <a:ext cx="1219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Естественнонаучная грамотность </a:t>
            </a:r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единство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знаний, умений и позитивной ценностной оценки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достижений естественных наук, которое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проявляется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способности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готовности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личности использовать имеющиеся естественнонаучные знания для 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решения теоретических и практических задач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учебной и любой другой деятельности учащегося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5855" y="3269673"/>
            <a:ext cx="2295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Научное объяснение явлений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243532" y="2035834"/>
          <a:ext cx="8948468" cy="4585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69008"/>
            <a:ext cx="30192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Типовые задания на формирование компетенции научного объяснения явлений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728" y="1651319"/>
          <a:ext cx="9276272" cy="50292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629151"/>
                <a:gridCol w="564712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Умение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Задание на формирование умения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Применять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полученные в ходе обучения  естественнонаучные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знания для объяснения явлений;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Предложить стандартную ситуацию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 для объяснения которой можно напрямую использовать материал, пройденный на уроке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Создавать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применять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объяснительные модели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Предложить нестандартную ситуацию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 которые нельзя объяснить, просто воспользовавшись учебником. Для объяснения ситуация должна превратиться в модель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Прогнозировать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развитие явлений и процессов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описание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какого-либо процесса или явления, ученик должен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объяснить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дальнейшее развитие событий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Объяснять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принцип действия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технологий и приборов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текст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 описанием устройств и технологий, учащийся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определяет научные принципы,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которые лежат в основе их работы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2717583"/>
            <a:ext cx="28812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Понимание особенностей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естественно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научного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243532" y="2035834"/>
          <a:ext cx="8948468" cy="4585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69008"/>
            <a:ext cx="30192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Типовые задания на формирование компетенции понимания особенностей естественнонаучного исследования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728" y="1524000"/>
          <a:ext cx="9276272" cy="53340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119312"/>
                <a:gridCol w="61569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Умение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Задание на формирование умения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Распознавание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формулирование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цели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исследования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Предложить описание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хода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исследования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прочитав которое, ученик должен определить цель или задачи исследования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Определение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оптимального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способа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научного исследования и его оценка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Предложить описание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научной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проблемы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учащемуся надо определить оптимальный способ ее решения и поэтапно описать план данного исследования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Выдвижение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обоснование научных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гипотез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готовую научную гипотезу,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которую надо обосновать. Предоставить только описание явления, к которому надо сформулировать гипотезу и способы ее проверки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Поиск и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оценка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способов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обеспечения надежности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и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достоверности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научных данных и объяснений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текст с описанием исследования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ученику надо продумать более надежную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стратегию исследования или охарактеризовать с точки зрения надежности отдельные этапы исследования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717583"/>
            <a:ext cx="30886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Интерпретация данных и использование научных доказательств для получения выводов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3243532" y="2035834"/>
          <a:ext cx="8948468" cy="4585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69008"/>
            <a:ext cx="30192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Типовые задания на формирование компетенции понимания особенностей естественнонаучного исследования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915728" y="1524000"/>
          <a:ext cx="9276272" cy="50292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525712"/>
                <a:gridCol w="57505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Умение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Задание на формирование умения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Анализировать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интерпретировать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данные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делать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из этой информации  обоснованные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выводы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Предложить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учащимся для анализа различные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источники информации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: таблицы, рисунки,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графики, текст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Трансформировать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формы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представления данных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текст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и предложить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составить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на его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основе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таблицу, график, схему, алгоритм и т.д.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Определять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в научных текстах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гипотезу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,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доказательства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рассуждения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тексты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для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поиска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гипотезы,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доказательств и рассуждения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Проводить оценку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аргументов и доказательств с научной точки зрения</a:t>
                      </a:r>
                      <a:endParaRPr lang="ru-RU" sz="20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Подобрать тексты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из разных источников (СМИ,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публикации в Интернете, журнальные статьи),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в которых содержатся какие-либо утверждения,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учащиеся оценят 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эти утверждения с точки</a:t>
                      </a:r>
                    </a:p>
                    <a:p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зрения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корректности</a:t>
                      </a:r>
                      <a:r>
                        <a:rPr lang="ru-RU" sz="2000" b="0" i="0" u="none" strike="noStrike" cap="none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и </a:t>
                      </a:r>
                      <a:r>
                        <a:rPr lang="ru-RU" sz="2000" b="0" i="0" u="none" strike="noStrike" cap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аргументированности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797328"/>
            <a:ext cx="3019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Методика формирования естественнонаучной грамотности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2336800" y="719666"/>
          <a:ext cx="10160000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000"/>
          </a:scheme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155447" y="993936"/>
            <a:ext cx="12192000" cy="867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-1" y="867168"/>
            <a:ext cx="12192000" cy="61299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B7B07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241187" y="6525146"/>
            <a:ext cx="4655934" cy="18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ru-RU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24 марта 2021г.    г. Санкт-Петербург</a:t>
            </a:r>
            <a:endParaRPr/>
          </a:p>
        </p:txBody>
      </p:sp>
      <p:grpSp>
        <p:nvGrpSpPr>
          <p:cNvPr id="2" name="Группа 12"/>
          <p:cNvGrpSpPr/>
          <p:nvPr/>
        </p:nvGrpSpPr>
        <p:grpSpPr>
          <a:xfrm>
            <a:off x="365760" y="400890"/>
            <a:ext cx="2064076" cy="1901952"/>
            <a:chOff x="890015" y="891154"/>
            <a:chExt cx="4128153" cy="4156334"/>
          </a:xfrm>
        </p:grpSpPr>
        <p:pic>
          <p:nvPicPr>
            <p:cNvPr id="14" name="Picture 2" descr="https://www.pngkey.com/png/detail/96-967577_ai-artificial-intelligence-transparent-background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60" t="6591" r="32092" b="39509"/>
            <a:stretch/>
          </p:blipFill>
          <p:spPr bwMode="auto">
            <a:xfrm>
              <a:off x="890015" y="891154"/>
              <a:ext cx="4128153" cy="41563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Блок-схема: узел 14"/>
            <p:cNvSpPr/>
            <p:nvPr/>
          </p:nvSpPr>
          <p:spPr>
            <a:xfrm>
              <a:off x="1360379" y="1477540"/>
              <a:ext cx="3220937" cy="307798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58" y="1707378"/>
              <a:ext cx="3464358" cy="2618306"/>
            </a:xfrm>
            <a:prstGeom prst="rect">
              <a:avLst/>
            </a:prstGeom>
          </p:spPr>
        </p:pic>
      </p:grp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02323" y="505802"/>
            <a:ext cx="10515600" cy="1325563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Естественнонаучная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2512848"/>
            <a:ext cx="30192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Этапы научного метода познания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 l="34358" t="31112" r="8170" b="6250"/>
          <a:stretch>
            <a:fillRect/>
          </a:stretch>
        </p:blipFill>
        <p:spPr bwMode="auto">
          <a:xfrm>
            <a:off x="3210560" y="1930400"/>
            <a:ext cx="8041494" cy="492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444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Конференция КД НТИ">
      <a:dk1>
        <a:srgbClr val="484848"/>
      </a:dk1>
      <a:lt1>
        <a:srgbClr val="FFFFFF"/>
      </a:lt1>
      <a:dk2>
        <a:srgbClr val="000000"/>
      </a:dk2>
      <a:lt2>
        <a:srgbClr val="FFFFFF"/>
      </a:lt2>
      <a:accent1>
        <a:srgbClr val="FCF29C"/>
      </a:accent1>
      <a:accent2>
        <a:srgbClr val="91CFCE"/>
      </a:accent2>
      <a:accent3>
        <a:srgbClr val="F2CACB"/>
      </a:accent3>
      <a:accent4>
        <a:srgbClr val="7BC1EC"/>
      </a:accent4>
      <a:accent5>
        <a:srgbClr val="B6D8AF"/>
      </a:accent5>
      <a:accent6>
        <a:srgbClr val="F2917F"/>
      </a:accent6>
      <a:hlink>
        <a:srgbClr val="7030A0"/>
      </a:hlink>
      <a:folHlink>
        <a:srgbClr val="0020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Конференция КД НТИ">
      <a:dk1>
        <a:srgbClr val="484848"/>
      </a:dk1>
      <a:lt1>
        <a:srgbClr val="FFFFFF"/>
      </a:lt1>
      <a:dk2>
        <a:srgbClr val="000000"/>
      </a:dk2>
      <a:lt2>
        <a:srgbClr val="FFFFFF"/>
      </a:lt2>
      <a:accent1>
        <a:srgbClr val="FCF29C"/>
      </a:accent1>
      <a:accent2>
        <a:srgbClr val="91CFCE"/>
      </a:accent2>
      <a:accent3>
        <a:srgbClr val="F2CACB"/>
      </a:accent3>
      <a:accent4>
        <a:srgbClr val="7BC1EC"/>
      </a:accent4>
      <a:accent5>
        <a:srgbClr val="B6D8AF"/>
      </a:accent5>
      <a:accent6>
        <a:srgbClr val="F2917F"/>
      </a:accent6>
      <a:hlink>
        <a:srgbClr val="7030A0"/>
      </a:hlink>
      <a:folHlink>
        <a:srgbClr val="0020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1972</TotalTime>
  <Words>645</Words>
  <Application>Microsoft Office PowerPoint</Application>
  <PresentationFormat>Широкоэкранный</PresentationFormat>
  <Paragraphs>100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Arial</vt:lpstr>
      <vt:lpstr>Times New Roman</vt:lpstr>
      <vt:lpstr>Century Gothic</vt:lpstr>
      <vt:lpstr>Tahoma</vt:lpstr>
      <vt:lpstr>Office Theme</vt:lpstr>
      <vt:lpstr>Office Theme</vt:lpstr>
      <vt:lpstr>Презентация PowerPoint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  <vt:lpstr> Естественнонаучная грамотность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Наталья Валерьевна Карпова</cp:lastModifiedBy>
  <cp:revision>151</cp:revision>
  <cp:lastPrinted>2021-03-22T04:02:53Z</cp:lastPrinted>
  <dcterms:created xsi:type="dcterms:W3CDTF">2018-05-23T12:16:39Z</dcterms:created>
  <dcterms:modified xsi:type="dcterms:W3CDTF">2023-11-28T02:28:11Z</dcterms:modified>
</cp:coreProperties>
</file>