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>
      <p:cViewPr varScale="1">
        <p:scale>
          <a:sx n="68" d="100"/>
          <a:sy n="68" d="100"/>
        </p:scale>
        <p:origin x="-9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ÐÐ°ÑÑÐ¸Ð½ÐºÐ¸ Ð¿Ð¾ Ð·Ð°Ð¿ÑÐ¾ÑÑ ÑÐ°Ð±Ð»Ð¾Ð½ Ð´Ð»Ñ Ð¿Ð´Ð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547664" y="1268760"/>
            <a:ext cx="6120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Игра по правилам дорожного движения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 descr="ÐÐ°ÑÑÐ¸Ð½ÐºÐ¸ Ð¿Ð¾ Ð·Ð°Ð¿ÑÐ¾ÑÑ Ð¿Ð´Ð´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89040"/>
            <a:ext cx="3128803" cy="306896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ÐÐ°ÑÑÐ¸Ð½ÐºÐ¸ Ð¿Ð¾ Ð·Ð°Ð¿ÑÐ¾ÑÑ ÑÐ°Ð±Ð»Ð¾Ð½ Ð´Ð»Ñ Ð¿Ð´Ð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Загадочная дорога</a:t>
            </a:r>
            <a:endParaRPr lang="ru-RU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Что за чудо этот дом!</a:t>
            </a:r>
          </a:p>
          <a:p>
            <a:pPr algn="ctr">
              <a:buNone/>
            </a:pPr>
            <a:r>
              <a:rPr lang="ru-RU" dirty="0" smtClean="0"/>
              <a:t>Пассажиров много в нем.</a:t>
            </a:r>
          </a:p>
          <a:p>
            <a:pPr algn="ctr">
              <a:buNone/>
            </a:pPr>
            <a:r>
              <a:rPr lang="ru-RU" dirty="0" smtClean="0"/>
              <a:t>Обувь носит из резины</a:t>
            </a:r>
          </a:p>
          <a:p>
            <a:pPr algn="ctr">
              <a:buNone/>
            </a:pPr>
            <a:r>
              <a:rPr lang="ru-RU" dirty="0" smtClean="0"/>
              <a:t>И питается бензином. </a:t>
            </a:r>
          </a:p>
          <a:p>
            <a:pPr algn="ctr">
              <a:buNone/>
            </a:pPr>
            <a:endParaRPr lang="ru-RU" dirty="0"/>
          </a:p>
        </p:txBody>
      </p:sp>
      <p:pic>
        <p:nvPicPr>
          <p:cNvPr id="6" name="Рисунок 5" descr="maxresdefaul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96" y="4005064"/>
            <a:ext cx="3803913" cy="2139701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ÐÐ°ÑÑÐ¸Ð½ÐºÐ¸ Ð¿Ð¾ Ð·Ð°Ð¿ÑÐ¾ÑÑ ÑÐ°Ð±Ð»Ð¾Ð½ Ð´Ð»Ñ Ð¿Ð´Ð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Загадочная дорога</a:t>
            </a:r>
            <a:endParaRPr lang="ru-RU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Тихо ехать нас обяжет,</a:t>
            </a:r>
          </a:p>
          <a:p>
            <a:pPr algn="ctr">
              <a:buNone/>
            </a:pPr>
            <a:r>
              <a:rPr lang="ru-RU" dirty="0" smtClean="0"/>
              <a:t>Поворот вблизи покажет</a:t>
            </a:r>
          </a:p>
          <a:p>
            <a:pPr algn="ctr">
              <a:buNone/>
            </a:pPr>
            <a:r>
              <a:rPr lang="ru-RU" dirty="0" smtClean="0"/>
              <a:t>И напомнит, что и как,</a:t>
            </a:r>
          </a:p>
          <a:p>
            <a:pPr algn="ctr">
              <a:buNone/>
            </a:pPr>
            <a:r>
              <a:rPr lang="ru-RU" dirty="0" smtClean="0"/>
              <a:t>Вам в пути…</a:t>
            </a:r>
          </a:p>
          <a:p>
            <a:endParaRPr lang="ru-RU" dirty="0"/>
          </a:p>
        </p:txBody>
      </p:sp>
      <p:pic>
        <p:nvPicPr>
          <p:cNvPr id="6" name="Рисунок 5" descr="1200px-VzKat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9364" y="3429000"/>
            <a:ext cx="2998073" cy="2865658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ÐÐ°ÑÑÐ¸Ð½ÐºÐ¸ Ð¿Ð¾ Ð·Ð°Ð¿ÑÐ¾ÑÑ ÑÐ°Ð±Ð»Ð¾Ð½ Ð´Ð»Ñ Ð¿Ð´Ð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Загадочная дорога</a:t>
            </a:r>
            <a:endParaRPr lang="ru-RU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Эту ленту не возьмешь</a:t>
            </a:r>
          </a:p>
          <a:p>
            <a:pPr algn="ctr">
              <a:buNone/>
            </a:pPr>
            <a:r>
              <a:rPr lang="ru-RU" dirty="0" smtClean="0"/>
              <a:t>И в косичку не вплетешь.</a:t>
            </a:r>
          </a:p>
          <a:p>
            <a:pPr algn="ctr">
              <a:buNone/>
            </a:pPr>
            <a:r>
              <a:rPr lang="ru-RU" dirty="0" smtClean="0"/>
              <a:t>На земле она лежит,</a:t>
            </a:r>
          </a:p>
          <a:p>
            <a:pPr algn="ctr">
              <a:buNone/>
            </a:pPr>
            <a:r>
              <a:rPr lang="ru-RU" dirty="0" smtClean="0"/>
              <a:t>Транспорт вдоль по ней бежит.</a:t>
            </a:r>
          </a:p>
          <a:p>
            <a:pPr algn="ctr">
              <a:buNone/>
            </a:pPr>
            <a:endParaRPr lang="ru-RU" dirty="0"/>
          </a:p>
        </p:txBody>
      </p:sp>
      <p:pic>
        <p:nvPicPr>
          <p:cNvPr id="5" name="Рисунок 4" descr="Без назван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3832571"/>
            <a:ext cx="3446512" cy="2404741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ÐÐ°ÑÑÐ¸Ð½ÐºÐ¸ Ð¿Ð¾ Ð·Ð°Ð¿ÑÐ¾ÑÑ ÑÐ°Ð±Ð»Ð¾Ð½ Ð´Ð»Ñ Ð¿Ð´Ð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Загадочная дорога</a:t>
            </a:r>
            <a:endParaRPr lang="ru-RU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sz="2800" dirty="0" smtClean="0"/>
              <a:t>Две дороги долго шли</a:t>
            </a:r>
          </a:p>
          <a:p>
            <a:pPr algn="ctr">
              <a:buNone/>
            </a:pPr>
            <a:r>
              <a:rPr lang="ru-RU" sz="2800" dirty="0" smtClean="0"/>
              <a:t>И друг к дружке подошли.</a:t>
            </a:r>
          </a:p>
          <a:p>
            <a:pPr algn="ctr">
              <a:buNone/>
            </a:pPr>
            <a:r>
              <a:rPr lang="ru-RU" sz="2800" dirty="0" smtClean="0"/>
              <a:t>Ссориться не стали,</a:t>
            </a:r>
          </a:p>
          <a:p>
            <a:pPr algn="ctr">
              <a:buNone/>
            </a:pPr>
            <a:r>
              <a:rPr lang="ru-RU" sz="2800" dirty="0" smtClean="0"/>
              <a:t>Пересеклись и дальше побежали.</a:t>
            </a:r>
          </a:p>
          <a:p>
            <a:pPr algn="ctr">
              <a:buNone/>
            </a:pPr>
            <a:r>
              <a:rPr lang="ru-RU" sz="2800" dirty="0" smtClean="0"/>
              <a:t>Что это за место,</a:t>
            </a:r>
          </a:p>
          <a:p>
            <a:pPr algn="ctr">
              <a:buNone/>
            </a:pPr>
            <a:r>
              <a:rPr lang="ru-RU" sz="2800" dirty="0" smtClean="0"/>
              <a:t>Всем нам интересно.</a:t>
            </a:r>
            <a:endParaRPr lang="ru-RU" dirty="0"/>
          </a:p>
        </p:txBody>
      </p:sp>
      <p:pic>
        <p:nvPicPr>
          <p:cNvPr id="5" name="Рисунок 4" descr="a5cc782s-9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1628800"/>
            <a:ext cx="5305772" cy="3979329"/>
          </a:xfrm>
          <a:prstGeom prst="rect">
            <a:avLst/>
          </a:prstGeom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ÐÐ°ÑÑÐ¸Ð½ÐºÐ¸ Ð¿Ð¾ Ð·Ð°Ð¿ÑÐ¾ÑÑ ÑÐ°Ð±Ð»Ð¾Ð½ Ð´Ð»Ñ Ð¿Ð´Ð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143000"/>
          </a:xfrm>
        </p:spPr>
        <p:txBody>
          <a:bodyPr/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Загадочная дорога</a:t>
            </a:r>
            <a:endParaRPr lang="ru-RU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Наш автобус ехал-ехал,</a:t>
            </a:r>
            <a:br>
              <a:rPr lang="ru-RU" dirty="0" smtClean="0"/>
            </a:br>
            <a:r>
              <a:rPr lang="ru-RU" dirty="0" smtClean="0"/>
              <a:t>И к </a:t>
            </a:r>
            <a:r>
              <a:rPr lang="ru-RU" dirty="0" err="1" smtClean="0"/>
              <a:t>площадочке</a:t>
            </a:r>
            <a:r>
              <a:rPr lang="ru-RU" dirty="0" smtClean="0"/>
              <a:t> подъехал.</a:t>
            </a:r>
          </a:p>
          <a:p>
            <a:pPr algn="ctr">
              <a:buNone/>
            </a:pPr>
            <a:r>
              <a:rPr lang="ru-RU" dirty="0" smtClean="0"/>
              <a:t>А на ней народ скучает,</a:t>
            </a:r>
          </a:p>
          <a:p>
            <a:pPr algn="ctr">
              <a:buNone/>
            </a:pPr>
            <a:r>
              <a:rPr lang="ru-RU" dirty="0" smtClean="0"/>
              <a:t>Молча транспорт ожидает.</a:t>
            </a:r>
          </a:p>
          <a:p>
            <a:pPr algn="ctr">
              <a:buNone/>
            </a:pPr>
            <a:endParaRPr lang="ru-RU" dirty="0"/>
          </a:p>
        </p:txBody>
      </p:sp>
      <p:pic>
        <p:nvPicPr>
          <p:cNvPr id="5" name="Рисунок 4" descr="ostanovka_fot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3789040"/>
            <a:ext cx="3390971" cy="2488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ÐÐ°ÑÑÐ¸Ð½ÐºÐ¸ Ð¿Ð¾ Ð·Ð°Ð¿ÑÐ¾ÑÑ ÑÐ°Ð±Ð»Ð¾Ð½ Ð´Ð»Ñ Ð¿Ð´Ð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/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Загадочная дорога</a:t>
            </a:r>
            <a:endParaRPr lang="ru-RU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Рядышком с шоссе лежит,</a:t>
            </a:r>
          </a:p>
          <a:p>
            <a:pPr algn="ctr">
              <a:buNone/>
            </a:pPr>
            <a:r>
              <a:rPr lang="ru-RU" dirty="0" smtClean="0"/>
              <a:t>По ней транспорт не бежит.</a:t>
            </a:r>
          </a:p>
          <a:p>
            <a:pPr algn="ctr">
              <a:buNone/>
            </a:pPr>
            <a:r>
              <a:rPr lang="ru-RU" dirty="0" smtClean="0"/>
              <a:t>Ну а если вдруг беда,</a:t>
            </a:r>
          </a:p>
          <a:p>
            <a:pPr algn="ctr">
              <a:buNone/>
            </a:pPr>
            <a:r>
              <a:rPr lang="ru-RU" dirty="0" smtClean="0"/>
              <a:t>То съезжают все сюда</a:t>
            </a:r>
            <a:endParaRPr lang="ru-RU" dirty="0"/>
          </a:p>
        </p:txBody>
      </p:sp>
      <p:pic>
        <p:nvPicPr>
          <p:cNvPr id="5" name="Рисунок 4" descr="1225193922_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5856" y="2384884"/>
            <a:ext cx="4608512" cy="345638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ÐÐ°ÑÑÐ¸Ð½ÐºÐ¸ Ð¿Ð¾ Ð·Ð°Ð¿ÑÐ¾ÑÑ ÑÐ°Ð±Ð»Ð¾Ð½ Ð´Ð»Ñ Ð¿Ð´Ð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u="sng" dirty="0" smtClean="0">
                <a:latin typeface="Times New Roman" pitchFamily="18" charset="0"/>
                <a:cs typeface="Times New Roman" pitchFamily="18" charset="0"/>
              </a:rPr>
              <a:t>Неизвестный знак</a:t>
            </a:r>
            <a:endParaRPr lang="ru-RU" sz="5400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79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946603" y="2237784"/>
            <a:ext cx="3250794" cy="3250794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ÐÐ°ÑÑÐ¸Ð½ÐºÐ¸ Ð¿Ð¾ Ð·Ð°Ð¿ÑÐ¾ÑÑ ÑÐ°Ð±Ð»Ð¾Ð½ Ð´Ð»Ñ Ð¿Ð´Ð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Дорожная викторина</a:t>
            </a:r>
            <a:endParaRPr lang="ru-RU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Содержимое 8" descr="pdd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641456" y="1600200"/>
            <a:ext cx="3861087" cy="4525963"/>
          </a:xfr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ÐÐ°ÑÑÐ¸Ð½ÐºÐ¸ Ð¿Ð¾ Ð·Ð°Ð¿ÑÐ¾ÑÑ ÑÐ°Ð±Ð»Ð¾Ð½ Ð´Ð»Ñ Ð¿Ð´Ð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692696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Как обойти стоящий на остановке общественный транспорт?</a:t>
            </a:r>
          </a:p>
          <a:p>
            <a:pPr>
              <a:buNone/>
            </a:pPr>
            <a:r>
              <a:rPr lang="ru-RU" dirty="0" smtClean="0"/>
              <a:t> А) Спереди</a:t>
            </a:r>
          </a:p>
          <a:p>
            <a:pPr>
              <a:buNone/>
            </a:pPr>
            <a:r>
              <a:rPr lang="ru-RU" dirty="0" smtClean="0"/>
              <a:t> Б) Сзади</a:t>
            </a:r>
          </a:p>
          <a:p>
            <a:pPr>
              <a:buNone/>
            </a:pPr>
            <a:r>
              <a:rPr lang="ru-RU" dirty="0" smtClean="0"/>
              <a:t> В) Дождаться, когда транспортное средство уедет и только затем начинать движение.</a:t>
            </a:r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ÐÐ°ÑÑÐ¸Ð½ÐºÐ¸ Ð¿Ð¾ Ð·Ð°Ð¿ÑÐ¾ÑÑ ÑÐ°Ð±Ð»Ð¾Ð½ Ð´Ð»Ñ Ð¿Ð´Ð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83671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Назовите элементы дороги</a:t>
            </a:r>
          </a:p>
          <a:p>
            <a:pPr>
              <a:buNone/>
            </a:pPr>
            <a:r>
              <a:rPr lang="ru-RU" dirty="0" smtClean="0"/>
              <a:t>А) Кювет</a:t>
            </a:r>
          </a:p>
          <a:p>
            <a:pPr>
              <a:buNone/>
            </a:pPr>
            <a:r>
              <a:rPr lang="ru-RU" dirty="0" smtClean="0"/>
              <a:t>Б) Тротуар</a:t>
            </a:r>
          </a:p>
          <a:p>
            <a:pPr>
              <a:buNone/>
            </a:pPr>
            <a:r>
              <a:rPr lang="ru-RU" dirty="0" smtClean="0"/>
              <a:t>В)Обочина</a:t>
            </a:r>
          </a:p>
          <a:p>
            <a:pPr>
              <a:buNone/>
            </a:pPr>
            <a:r>
              <a:rPr lang="ru-RU" dirty="0" smtClean="0"/>
              <a:t>Г) Проезжая часть</a:t>
            </a:r>
          </a:p>
          <a:p>
            <a:pPr>
              <a:buNone/>
            </a:pPr>
            <a:r>
              <a:rPr lang="ru-RU" dirty="0" smtClean="0"/>
              <a:t>Д) Пешеходный переход</a:t>
            </a:r>
            <a:endParaRPr lang="ru-RU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ÐÐ°ÑÑÐ¸Ð½ÐºÐ¸ Ð¿Ð¾ Ð·Ð°Ð¿ÑÐ¾ÑÑ ÑÐ°Ð±Ð»Ð¾Ð½ Ð´Ð»Ñ Ð¿Ð´Ð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692696"/>
            <a:ext cx="8244408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Какую  форму имеет знак «Пешеходный переход»</a:t>
            </a:r>
          </a:p>
          <a:p>
            <a:pPr>
              <a:buNone/>
            </a:pPr>
            <a:r>
              <a:rPr lang="ru-RU" dirty="0" smtClean="0"/>
              <a:t>А) Круг синего цвета</a:t>
            </a:r>
          </a:p>
          <a:p>
            <a:pPr>
              <a:buNone/>
            </a:pPr>
            <a:r>
              <a:rPr lang="ru-RU" dirty="0" smtClean="0"/>
              <a:t>Б) Треугольник с красной каймой</a:t>
            </a:r>
          </a:p>
          <a:p>
            <a:pPr>
              <a:buNone/>
            </a:pPr>
            <a:r>
              <a:rPr lang="ru-RU" dirty="0" smtClean="0"/>
              <a:t>В) Квадрат синего цвета</a:t>
            </a:r>
          </a:p>
          <a:p>
            <a:pPr>
              <a:buNone/>
            </a:pPr>
            <a:r>
              <a:rPr lang="ru-RU" dirty="0" smtClean="0"/>
              <a:t>Г) Круг с красной каймой</a:t>
            </a:r>
            <a:endParaRPr lang="ru-RU" dirty="0"/>
          </a:p>
        </p:txBody>
      </p:sp>
      <p:pic>
        <p:nvPicPr>
          <p:cNvPr id="16386" name="Picture 2" descr="ÐÐ°ÑÑÐ¸Ð½ÐºÐ¸ Ð¿Ð¾ Ð·Ð°Ð¿ÑÐ¾ÑÑ Ð·Ð½Ð°Ðº Ð¿ÐµÑÐµÑÐ¾Ð´Ð½ÑÐ¹ Ð¿ÐµÑÐµÑÐ¾Ð´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3645024"/>
            <a:ext cx="2423170" cy="242317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ÐÐ°ÑÑÐ¸Ð½ÐºÐ¸ Ð¿Ð¾ Ð·Ð°Ð¿ÑÐ¾ÑÑ ÑÐ°Ð±Ð»Ð¾Ð½ Ð´Ð»Ñ Ð¿Ð´Ð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62068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Как с латинского языка переводится слово «велосипед»</a:t>
            </a:r>
          </a:p>
          <a:p>
            <a:pPr>
              <a:buNone/>
            </a:pPr>
            <a:r>
              <a:rPr lang="ru-RU" dirty="0" smtClean="0"/>
              <a:t>А) Долгоног</a:t>
            </a:r>
          </a:p>
          <a:p>
            <a:pPr>
              <a:buNone/>
            </a:pPr>
            <a:r>
              <a:rPr lang="ru-RU" dirty="0" smtClean="0"/>
              <a:t>Б)Быстроног</a:t>
            </a:r>
          </a:p>
          <a:p>
            <a:pPr>
              <a:buNone/>
            </a:pPr>
            <a:r>
              <a:rPr lang="ru-RU" dirty="0" smtClean="0"/>
              <a:t>В) </a:t>
            </a:r>
            <a:r>
              <a:rPr lang="ru-RU" dirty="0" err="1" smtClean="0"/>
              <a:t>Быстробег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Г) </a:t>
            </a:r>
            <a:r>
              <a:rPr lang="ru-RU" dirty="0" err="1" smtClean="0"/>
              <a:t>Быстропрыг</a:t>
            </a:r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ÐÐ°ÑÑÐ¸Ð½ÐºÐ¸ Ð¿Ð¾ Ð·Ð°Ð¿ÑÐ¾ÑÑ ÑÐ°Ð±Ð»Ð¾Ð½ Ð´Ð»Ñ Ð¿Ð´Ð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229600" cy="1143000"/>
          </a:xfrm>
        </p:spPr>
        <p:txBody>
          <a:bodyPr/>
          <a:lstStyle/>
          <a:p>
            <a:r>
              <a:rPr lang="ru-RU" b="1" u="sng" dirty="0" smtClean="0"/>
              <a:t>Знатоки ПДД</a:t>
            </a:r>
            <a:endParaRPr lang="ru-RU" b="1" u="sng" dirty="0"/>
          </a:p>
        </p:txBody>
      </p:sp>
      <p:pic>
        <p:nvPicPr>
          <p:cNvPr id="5" name="Содержимое 4" descr="89c8218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71800" y="1484784"/>
            <a:ext cx="3888432" cy="4269002"/>
          </a:xfr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ÐÐ°ÑÑÐ¸Ð½ÐºÐ¸ Ð¿Ð¾ Ð·Ð°Ð¿ÑÐ¾ÑÑ ÑÐ°Ð±Ð»Ð¾Ð½ Ð´Ð»Ñ Ð¿Ð´Ð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ru-RU" b="1" u="sng" dirty="0" smtClean="0"/>
              <a:t>Эстафета</a:t>
            </a:r>
            <a:endParaRPr lang="ru-RU" b="1" u="sng" dirty="0"/>
          </a:p>
        </p:txBody>
      </p:sp>
      <p:pic>
        <p:nvPicPr>
          <p:cNvPr id="7" name="Содержимое 6" descr="pasted image 0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411760" y="1484784"/>
            <a:ext cx="4525963" cy="4525963"/>
          </a:xfr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235</Words>
  <Application>Microsoft Office PowerPoint</Application>
  <PresentationFormat>Экран (4:3)</PresentationFormat>
  <Paragraphs>56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Загадочная дорога</vt:lpstr>
      <vt:lpstr>Загадочная дорога</vt:lpstr>
      <vt:lpstr>Загадочная дорога</vt:lpstr>
      <vt:lpstr>Загадочная дорога</vt:lpstr>
      <vt:lpstr>Загадочная дорога</vt:lpstr>
      <vt:lpstr>Загадочная дорога</vt:lpstr>
      <vt:lpstr>Неизвестный знак</vt:lpstr>
      <vt:lpstr>Дорожная викторина</vt:lpstr>
      <vt:lpstr>Слайд 10</vt:lpstr>
      <vt:lpstr>Слайд 11</vt:lpstr>
      <vt:lpstr>Слайд 12</vt:lpstr>
      <vt:lpstr>Слайд 13</vt:lpstr>
      <vt:lpstr>Знатоки ПДД</vt:lpstr>
      <vt:lpstr>Эстафета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Виолетта</dc:creator>
  <cp:lastModifiedBy>Дом</cp:lastModifiedBy>
  <cp:revision>11</cp:revision>
  <dcterms:created xsi:type="dcterms:W3CDTF">2018-10-01T10:04:03Z</dcterms:created>
  <dcterms:modified xsi:type="dcterms:W3CDTF">2018-10-01T11:52:01Z</dcterms:modified>
</cp:coreProperties>
</file>